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64" r:id="rId2"/>
    <p:sldId id="266" r:id="rId3"/>
    <p:sldId id="377" r:id="rId4"/>
    <p:sldId id="379" r:id="rId5"/>
    <p:sldId id="378" r:id="rId6"/>
    <p:sldId id="380" r:id="rId7"/>
    <p:sldId id="381" r:id="rId8"/>
    <p:sldId id="382" r:id="rId9"/>
    <p:sldId id="385" r:id="rId10"/>
    <p:sldId id="383" r:id="rId11"/>
    <p:sldId id="384" r:id="rId12"/>
    <p:sldId id="386" r:id="rId13"/>
    <p:sldId id="28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Divider" id="{35B31863-ADFF-443D-9E33-11613600A277}">
          <p14:sldIdLst>
            <p14:sldId id="264"/>
            <p14:sldId id="266"/>
            <p14:sldId id="377"/>
            <p14:sldId id="379"/>
            <p14:sldId id="378"/>
            <p14:sldId id="380"/>
            <p14:sldId id="381"/>
            <p14:sldId id="382"/>
            <p14:sldId id="385"/>
            <p14:sldId id="383"/>
            <p14:sldId id="384"/>
            <p14:sldId id="386"/>
            <p14:sldId id="280"/>
          </p14:sldIdLst>
        </p14:section>
        <p14:section name="Content Layouts" id="{55C5DDA5-7B87-406B-863F-58EF2417E260}">
          <p14:sldIdLst/>
        </p14:section>
        <p14:section name="Multiple Photos_R" id="{FFE158D1-4978-4F29-94E3-B7DDE5E48189}">
          <p14:sldIdLst/>
        </p14:section>
        <p14:section name="Multiple Photos_L" id="{FC5D3244-8FC6-46F9-AA4E-5D2AD77CE454}">
          <p14:sldIdLst/>
        </p14:section>
        <p14:section name="Big Stats, Quotes, Infographics" id="{204ACDBF-DDDD-4AC8-8E87-CE376B46105A}">
          <p14:sldIdLst/>
        </p14:section>
        <p14:section name="Photo grids" id="{BD50BE43-C05D-46DE-B7FA-890A3B81C15F}">
          <p14:sldIdLst/>
        </p14:section>
        <p14:section name="Photo grids + bar" id="{6B8EF9F3-2E48-4F29-B7A4-88F08F3EE6C3}">
          <p14:sldIdLst/>
        </p14:section>
        <p14:section name="Toolkit Copy/Paste Elements" id="{1314A65E-B4B9-4E8C-B473-C1A4B8B1FC4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58595B"/>
    <a:srgbClr val="000000"/>
    <a:srgbClr val="FFFFFF"/>
    <a:srgbClr val="A6A6A6"/>
    <a:srgbClr val="FF8200"/>
    <a:srgbClr val="EE3E80"/>
    <a:srgbClr val="8D2048"/>
    <a:srgbClr val="006C93"/>
    <a:srgbClr val="E659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9" autoAdjust="0"/>
    <p:restoredTop sz="94660"/>
  </p:normalViewPr>
  <p:slideViewPr>
    <p:cSldViewPr snapToGrid="0" showGuides="1">
      <p:cViewPr varScale="1">
        <p:scale>
          <a:sx n="114" d="100"/>
          <a:sy n="114" d="100"/>
        </p:scale>
        <p:origin x="414" y="102"/>
      </p:cViewPr>
      <p:guideLst>
        <p:guide orient="horz" pos="2160"/>
        <p:guide pos="3840"/>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118" d="100"/>
          <a:sy n="118" d="100"/>
        </p:scale>
        <p:origin x="3402"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172221" y="892147"/>
            <a:ext cx="4513557" cy="2538876"/>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228599" y="3653292"/>
            <a:ext cx="6399213" cy="4940449"/>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FAAEF9C3-6622-46D8-B52F-444C04EEEB6C}"/>
              </a:ext>
            </a:extLst>
          </p:cNvPr>
          <p:cNvSpPr>
            <a:spLocks noChangeAspect="1"/>
          </p:cNvSpPr>
          <p:nvPr/>
        </p:nvSpPr>
        <p:spPr>
          <a:xfrm>
            <a:off x="0" y="219019"/>
            <a:ext cx="6857999" cy="515594"/>
          </a:xfrm>
          <a:prstGeom prst="rect">
            <a:avLst/>
          </a:prstGeom>
          <a:solidFill>
            <a:srgbClr val="58595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UTK Horiz_R">
            <a:extLst>
              <a:ext uri="{FF2B5EF4-FFF2-40B4-BE49-F238E27FC236}">
                <a16:creationId xmlns:a16="http://schemas.microsoft.com/office/drawing/2014/main" id="{5AE1D029-3359-4019-AE1E-E2DFB10D456A}"/>
              </a:ext>
            </a:extLst>
          </p:cNvPr>
          <p:cNvGrpSpPr>
            <a:grpSpLocks noChangeAspect="1"/>
          </p:cNvGrpSpPr>
          <p:nvPr/>
        </p:nvGrpSpPr>
        <p:grpSpPr bwMode="auto">
          <a:xfrm>
            <a:off x="5648189" y="363344"/>
            <a:ext cx="970075" cy="217635"/>
            <a:chOff x="0" y="1299"/>
            <a:chExt cx="7680" cy="1723"/>
          </a:xfrm>
        </p:grpSpPr>
        <p:sp>
          <p:nvSpPr>
            <p:cNvPr id="10" name="T fill">
              <a:extLst>
                <a:ext uri="{FF2B5EF4-FFF2-40B4-BE49-F238E27FC236}">
                  <a16:creationId xmlns:a16="http://schemas.microsoft.com/office/drawing/2014/main" id="{1435F426-ED13-4CA8-AEE5-ED5A3AB6FED5}"/>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Type">
              <a:extLst>
                <a:ext uri="{FF2B5EF4-FFF2-40B4-BE49-F238E27FC236}">
                  <a16:creationId xmlns:a16="http://schemas.microsoft.com/office/drawing/2014/main" id="{DA63481C-9A34-4F9A-9EFA-445053B975D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Power T">
              <a:extLst>
                <a:ext uri="{FF2B5EF4-FFF2-40B4-BE49-F238E27FC236}">
                  <a16:creationId xmlns:a16="http://schemas.microsoft.com/office/drawing/2014/main" id="{EFB07273-CCEA-4154-B732-80E95F37B43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Slide Number Placeholder 6"/>
          <p:cNvSpPr>
            <a:spLocks noGrp="1"/>
          </p:cNvSpPr>
          <p:nvPr>
            <p:ph type="sldNum" sz="quarter" idx="5"/>
          </p:nvPr>
        </p:nvSpPr>
        <p:spPr>
          <a:xfrm>
            <a:off x="328021" y="254365"/>
            <a:ext cx="1808276" cy="458787"/>
          </a:xfrm>
          <a:prstGeom prst="rect">
            <a:avLst/>
          </a:prstGeom>
        </p:spPr>
        <p:txBody>
          <a:bodyPr vert="horz" lIns="91440" tIns="45720" rIns="91440" bIns="45720" rtlCol="0" anchor="ctr"/>
          <a:lstStyle>
            <a:lvl1pPr algn="l">
              <a:defRPr sz="1600">
                <a:solidFill>
                  <a:schemeClr val="bg1"/>
                </a:solidFill>
                <a:latin typeface="Arial Nova" panose="020B0504020202020204" pitchFamily="34" charset="0"/>
              </a:defRPr>
            </a:lvl1pPr>
          </a:lstStyle>
          <a:p>
            <a:fld id="{4C43107C-0EFE-49AA-96DD-13AB464531C6}" type="slidenum">
              <a:rPr lang="en-US" smtClean="0"/>
              <a:pPr/>
              <a:t>‹#›</a:t>
            </a:fld>
            <a:endParaRPr lang="en-US" dirty="0"/>
          </a:p>
        </p:txBody>
      </p:sp>
    </p:spTree>
    <p:extLst>
      <p:ext uri="{BB962C8B-B14F-4D97-AF65-F5344CB8AC3E}">
        <p14:creationId xmlns:p14="http://schemas.microsoft.com/office/powerpoint/2010/main" val="3541714423"/>
      </p:ext>
    </p:extLst>
  </p:cSld>
  <p:clrMap bg1="lt1" tx1="dk1" bg2="lt2" tx2="dk2" accent1="accent1" accent2="accent2" accent3="accent3" accent4="accent4" accent5="accent5" accent6="accent6" hlink="hlink" folHlink="folHlink"/>
  <p:notesStyle>
    <a:lvl1pPr marL="1714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1pPr>
    <a:lvl2pPr marL="6286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2pPr>
    <a:lvl3pPr marL="10858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3pPr>
    <a:lvl4pPr marL="15430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4pPr>
    <a:lvl5pPr marL="20002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pos="144" userDrawn="1">
          <p15:clr>
            <a:srgbClr val="F26B43"/>
          </p15:clr>
        </p15:guide>
        <p15:guide id="2" pos="4176" userDrawn="1">
          <p15:clr>
            <a:srgbClr val="F26B43"/>
          </p15:clr>
        </p15:guide>
      </p15:sldGuideLst>
    </p:ext>
  </p:extLst>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The Hill">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832ED1D7-4803-4C4A-9965-3B1634644815}"/>
              </a:ext>
            </a:extLst>
          </p:cNvPr>
          <p:cNvPicPr>
            <a:picLocks/>
          </p:cNvPicPr>
          <p:nvPr userDrawn="1"/>
        </p:nvPicPr>
        <p:blipFill rotWithShape="1">
          <a:blip r:embed="rId2"/>
          <a:srcRect l="2366" t="21034" r="6964" b="2460"/>
          <a:stretch/>
        </p:blipFill>
        <p:spPr>
          <a:xfrm>
            <a:off x="0" y="2"/>
            <a:ext cx="12198096" cy="6857998"/>
          </a:xfrm>
          <a:prstGeom prst="rect">
            <a:avLst/>
          </a:prstGeom>
        </p:spPr>
      </p:pic>
      <p:sp>
        <p:nvSpPr>
          <p:cNvPr id="18" name="Rectangle 17">
            <a:extLst>
              <a:ext uri="{FF2B5EF4-FFF2-40B4-BE49-F238E27FC236}">
                <a16:creationId xmlns:a16="http://schemas.microsoft.com/office/drawing/2014/main" id="{828945DE-F130-4CD9-AD26-0D5B9F34A914}"/>
              </a:ext>
            </a:extLst>
          </p:cNvPr>
          <p:cNvSpPr/>
          <p:nvPr userDrawn="1"/>
        </p:nvSpPr>
        <p:spPr>
          <a:xfrm>
            <a:off x="457201" y="0"/>
            <a:ext cx="5638800" cy="68580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8A628-CAE9-41C5-AD1A-ED470A6CC560}"/>
              </a:ext>
            </a:extLst>
          </p:cNvPr>
          <p:cNvSpPr>
            <a:spLocks noGrp="1"/>
          </p:cNvSpPr>
          <p:nvPr>
            <p:ph type="title"/>
          </p:nvPr>
        </p:nvSpPr>
        <p:spPr>
          <a:xfrm>
            <a:off x="998991" y="365125"/>
            <a:ext cx="4602480" cy="3281045"/>
          </a:xfrm>
        </p:spPr>
        <p:txBody>
          <a:bodyPr anchor="ctr"/>
          <a:lstStyle>
            <a:lvl1pPr algn="ctr">
              <a:defRPr/>
            </a:lvl1pPr>
          </a:lstStyle>
          <a:p>
            <a:r>
              <a:rPr lang="en-US" dirty="0"/>
              <a:t>Click to edit Master title style</a:t>
            </a:r>
          </a:p>
        </p:txBody>
      </p:sp>
      <p:grpSp>
        <p:nvGrpSpPr>
          <p:cNvPr id="19" name="UTK Centered">
            <a:extLst>
              <a:ext uri="{FF2B5EF4-FFF2-40B4-BE49-F238E27FC236}">
                <a16:creationId xmlns:a16="http://schemas.microsoft.com/office/drawing/2014/main" id="{BD95262E-8A65-41BE-8D16-5B6844C0B4F9}"/>
              </a:ext>
            </a:extLst>
          </p:cNvPr>
          <p:cNvGrpSpPr>
            <a:grpSpLocks noChangeAspect="1"/>
          </p:cNvGrpSpPr>
          <p:nvPr userDrawn="1"/>
        </p:nvGrpSpPr>
        <p:grpSpPr bwMode="auto">
          <a:xfrm>
            <a:off x="1969303" y="4109165"/>
            <a:ext cx="2661855" cy="1797998"/>
            <a:chOff x="-2931" y="-4852"/>
            <a:chExt cx="17157" cy="11589"/>
          </a:xfrm>
        </p:grpSpPr>
        <p:sp>
          <p:nvSpPr>
            <p:cNvPr id="20" name="T fill">
              <a:extLst>
                <a:ext uri="{FF2B5EF4-FFF2-40B4-BE49-F238E27FC236}">
                  <a16:creationId xmlns:a16="http://schemas.microsoft.com/office/drawing/2014/main" id="{23DC3071-2D59-4F36-B902-95213296AAC3}"/>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Type">
              <a:extLst>
                <a:ext uri="{FF2B5EF4-FFF2-40B4-BE49-F238E27FC236}">
                  <a16:creationId xmlns:a16="http://schemas.microsoft.com/office/drawing/2014/main" id="{15518F2F-F865-4702-B462-144567D323C6}"/>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Power T block">
              <a:extLst>
                <a:ext uri="{FF2B5EF4-FFF2-40B4-BE49-F238E27FC236}">
                  <a16:creationId xmlns:a16="http://schemas.microsoft.com/office/drawing/2014/main" id="{44B6A79B-1686-4F4D-94EE-C07599553804}"/>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45135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Photo 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C7307B-043D-4B98-899E-9133B9F1219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CC106-579D-4E1D-BB51-B1482A571F2C}"/>
              </a:ext>
            </a:extLst>
          </p:cNvPr>
          <p:cNvSpPr>
            <a:spLocks noGrp="1"/>
          </p:cNvSpPr>
          <p:nvPr>
            <p:ph type="title" hasCustomPrompt="1"/>
          </p:nvPr>
        </p:nvSpPr>
        <p:spPr>
          <a:xfrm>
            <a:off x="457200" y="228601"/>
            <a:ext cx="5430253" cy="1123761"/>
          </a:xfrm>
        </p:spPr>
        <p:txBody>
          <a:bodyPr>
            <a:normAutofit/>
          </a:bodyPr>
          <a:lstStyle>
            <a:lvl1pPr>
              <a:defRPr sz="3600"/>
            </a:lvl1pPr>
          </a:lstStyle>
          <a:p>
            <a:r>
              <a:rPr lang="en-US" dirty="0"/>
              <a:t>Title</a:t>
            </a:r>
          </a:p>
        </p:txBody>
      </p:sp>
      <p:grpSp>
        <p:nvGrpSpPr>
          <p:cNvPr id="21" name="UTK Horiz_R">
            <a:extLst>
              <a:ext uri="{FF2B5EF4-FFF2-40B4-BE49-F238E27FC236}">
                <a16:creationId xmlns:a16="http://schemas.microsoft.com/office/drawing/2014/main" id="{2991031E-C7AE-4493-8C96-C3151DB3E1A2}"/>
              </a:ext>
            </a:extLst>
          </p:cNvPr>
          <p:cNvGrpSpPr>
            <a:grpSpLocks noChangeAspect="1"/>
          </p:cNvGrpSpPr>
          <p:nvPr userDrawn="1"/>
        </p:nvGrpSpPr>
        <p:grpSpPr bwMode="auto">
          <a:xfrm>
            <a:off x="10557955" y="6320597"/>
            <a:ext cx="1404165" cy="315023"/>
            <a:chOff x="0" y="1299"/>
            <a:chExt cx="7680" cy="1723"/>
          </a:xfrm>
        </p:grpSpPr>
        <p:sp>
          <p:nvSpPr>
            <p:cNvPr id="23" name="T fill" hidden="1">
              <a:extLst>
                <a:ext uri="{FF2B5EF4-FFF2-40B4-BE49-F238E27FC236}">
                  <a16:creationId xmlns:a16="http://schemas.microsoft.com/office/drawing/2014/main" id="{5E766D9E-C355-4F23-9497-1EE06D978A5C}"/>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C5877A75-DC2C-43D1-9483-770B0C260E0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15A6F2AE-744A-4D21-AD09-13F9F14CD3E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Content Placeholder 26">
            <a:extLst>
              <a:ext uri="{FF2B5EF4-FFF2-40B4-BE49-F238E27FC236}">
                <a16:creationId xmlns:a16="http://schemas.microsoft.com/office/drawing/2014/main" id="{FEE59F0B-09B7-492D-83C1-6FBDA0B8D1D2}"/>
              </a:ext>
            </a:extLst>
          </p:cNvPr>
          <p:cNvSpPr>
            <a:spLocks noGrp="1"/>
          </p:cNvSpPr>
          <p:nvPr>
            <p:ph sz="quarter" idx="13"/>
          </p:nvPr>
        </p:nvSpPr>
        <p:spPr>
          <a:xfrm>
            <a:off x="457200" y="1825625"/>
            <a:ext cx="5430253"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CC121225-E67C-437E-834A-25CD1B32DE5C}"/>
              </a:ext>
            </a:extLst>
          </p:cNvPr>
          <p:cNvSpPr>
            <a:spLocks noGrp="1"/>
          </p:cNvSpPr>
          <p:nvPr>
            <p:ph type="pic" sz="quarter" idx="14"/>
          </p:nvPr>
        </p:nvSpPr>
        <p:spPr>
          <a:xfrm>
            <a:off x="6096000" y="-1"/>
            <a:ext cx="6096000" cy="6115552"/>
          </a:xfrm>
          <a:solidFill>
            <a:srgbClr val="BFBFBF">
              <a:alpha val="49804"/>
            </a:srgbClr>
          </a:solidFill>
          <a:ln w="28575">
            <a:noFill/>
          </a:ln>
        </p:spPr>
        <p:txBody>
          <a:bodyPr vert="horz" lIns="0" tIns="0" rIns="0" bIns="0" rtlCol="0" anchor="ctr">
            <a:normAutofit/>
          </a:bodyPr>
          <a:lstStyle>
            <a:lvl1pPr marL="0" indent="0" algn="ctr">
              <a:buNone/>
              <a:defRPr lang="en-US"/>
            </a:lvl1pPr>
          </a:lstStyle>
          <a:p>
            <a:pPr marL="228600" lvl="0" indent="-228600" algn="ctr"/>
            <a:endParaRPr lang="en-US"/>
          </a:p>
        </p:txBody>
      </p:sp>
      <p:sp>
        <p:nvSpPr>
          <p:cNvPr id="13" name="Date Placeholder 4">
            <a:extLst>
              <a:ext uri="{FF2B5EF4-FFF2-40B4-BE49-F238E27FC236}">
                <a16:creationId xmlns:a16="http://schemas.microsoft.com/office/drawing/2014/main" id="{1A07FCD8-3BB1-4FF9-A3B5-7C203A60B039}"/>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305104F7-00AD-4F64-874E-304171A424FA}"/>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C9B1989F-4896-4364-B631-428DE2B76A45}"/>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528990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Content, Photo L">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C7307B-043D-4B98-899E-9133B9F1219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CC106-579D-4E1D-BB51-B1482A571F2C}"/>
              </a:ext>
            </a:extLst>
          </p:cNvPr>
          <p:cNvSpPr>
            <a:spLocks noGrp="1"/>
          </p:cNvSpPr>
          <p:nvPr>
            <p:ph type="title" hasCustomPrompt="1"/>
          </p:nvPr>
        </p:nvSpPr>
        <p:spPr>
          <a:xfrm>
            <a:off x="6304547" y="228601"/>
            <a:ext cx="5430253" cy="1123761"/>
          </a:xfrm>
        </p:spPr>
        <p:txBody>
          <a:bodyPr>
            <a:normAutofit/>
          </a:bodyPr>
          <a:lstStyle>
            <a:lvl1pPr>
              <a:defRPr sz="3600"/>
            </a:lvl1pPr>
          </a:lstStyle>
          <a:p>
            <a:r>
              <a:rPr lang="en-US" dirty="0"/>
              <a:t>Title</a:t>
            </a:r>
          </a:p>
        </p:txBody>
      </p:sp>
      <p:grpSp>
        <p:nvGrpSpPr>
          <p:cNvPr id="21" name="UTK Horiz_R">
            <a:extLst>
              <a:ext uri="{FF2B5EF4-FFF2-40B4-BE49-F238E27FC236}">
                <a16:creationId xmlns:a16="http://schemas.microsoft.com/office/drawing/2014/main" id="{2991031E-C7AE-4493-8C96-C3151DB3E1A2}"/>
              </a:ext>
            </a:extLst>
          </p:cNvPr>
          <p:cNvGrpSpPr>
            <a:grpSpLocks noChangeAspect="1"/>
          </p:cNvGrpSpPr>
          <p:nvPr userDrawn="1"/>
        </p:nvGrpSpPr>
        <p:grpSpPr bwMode="auto">
          <a:xfrm>
            <a:off x="10557955" y="6320597"/>
            <a:ext cx="1404165" cy="315023"/>
            <a:chOff x="0" y="1299"/>
            <a:chExt cx="7680" cy="1723"/>
          </a:xfrm>
        </p:grpSpPr>
        <p:sp>
          <p:nvSpPr>
            <p:cNvPr id="23" name="T fill" hidden="1">
              <a:extLst>
                <a:ext uri="{FF2B5EF4-FFF2-40B4-BE49-F238E27FC236}">
                  <a16:creationId xmlns:a16="http://schemas.microsoft.com/office/drawing/2014/main" id="{5E766D9E-C355-4F23-9497-1EE06D978A5C}"/>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C5877A75-DC2C-43D1-9483-770B0C260E0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15A6F2AE-744A-4D21-AD09-13F9F14CD3E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Content Placeholder 26">
            <a:extLst>
              <a:ext uri="{FF2B5EF4-FFF2-40B4-BE49-F238E27FC236}">
                <a16:creationId xmlns:a16="http://schemas.microsoft.com/office/drawing/2014/main" id="{FEE59F0B-09B7-492D-83C1-6FBDA0B8D1D2}"/>
              </a:ext>
            </a:extLst>
          </p:cNvPr>
          <p:cNvSpPr>
            <a:spLocks noGrp="1"/>
          </p:cNvSpPr>
          <p:nvPr>
            <p:ph sz="quarter" idx="13"/>
          </p:nvPr>
        </p:nvSpPr>
        <p:spPr>
          <a:xfrm>
            <a:off x="6304547" y="1825625"/>
            <a:ext cx="5430253"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CC121225-E67C-437E-834A-25CD1B32DE5C}"/>
              </a:ext>
            </a:extLst>
          </p:cNvPr>
          <p:cNvSpPr>
            <a:spLocks noGrp="1"/>
          </p:cNvSpPr>
          <p:nvPr>
            <p:ph type="pic" sz="quarter" idx="14"/>
          </p:nvPr>
        </p:nvSpPr>
        <p:spPr>
          <a:xfrm>
            <a:off x="0" y="0"/>
            <a:ext cx="6096000" cy="6111689"/>
          </a:xfrm>
          <a:solidFill>
            <a:srgbClr val="BFBFBF">
              <a:alpha val="49804"/>
            </a:srgbClr>
          </a:solidFill>
          <a:ln w="28575">
            <a:noFill/>
          </a:ln>
        </p:spPr>
        <p:txBody>
          <a:bodyPr vert="horz" lIns="0" tIns="0" rIns="0" bIns="0" rtlCol="0" anchor="ctr">
            <a:normAutofit/>
          </a:bodyPr>
          <a:lstStyle>
            <a:lvl1pPr marL="0" indent="0" algn="ctr">
              <a:buNone/>
              <a:defRPr lang="en-US"/>
            </a:lvl1pPr>
          </a:lstStyle>
          <a:p>
            <a:pPr marL="228600" lvl="0" indent="-228600" algn="ctr"/>
            <a:endParaRPr lang="en-US"/>
          </a:p>
        </p:txBody>
      </p:sp>
      <p:sp>
        <p:nvSpPr>
          <p:cNvPr id="13" name="Date Placeholder 4">
            <a:extLst>
              <a:ext uri="{FF2B5EF4-FFF2-40B4-BE49-F238E27FC236}">
                <a16:creationId xmlns:a16="http://schemas.microsoft.com/office/drawing/2014/main" id="{7D760A07-345B-40F2-B8C0-6C66BB4CAB21}"/>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17B40D33-171A-4D6F-AC92-C54E722F5A69}"/>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FAB2FE1A-CC7E-4520-92C6-384EC2F09BA1}"/>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14370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E4DB656-2AD3-4B6D-B912-AA14E43934E2}"/>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UTK Horiz_R">
            <a:extLst>
              <a:ext uri="{FF2B5EF4-FFF2-40B4-BE49-F238E27FC236}">
                <a16:creationId xmlns:a16="http://schemas.microsoft.com/office/drawing/2014/main" id="{A2B702E1-95B6-4EC2-9232-1A178B938F60}"/>
              </a:ext>
            </a:extLst>
          </p:cNvPr>
          <p:cNvGrpSpPr>
            <a:grpSpLocks noChangeAspect="1"/>
          </p:cNvGrpSpPr>
          <p:nvPr userDrawn="1"/>
        </p:nvGrpSpPr>
        <p:grpSpPr bwMode="auto">
          <a:xfrm>
            <a:off x="10557955" y="6320597"/>
            <a:ext cx="1404165" cy="315023"/>
            <a:chOff x="0" y="1299"/>
            <a:chExt cx="7680" cy="1723"/>
          </a:xfrm>
        </p:grpSpPr>
        <p:sp>
          <p:nvSpPr>
            <p:cNvPr id="8" name="T fill" hidden="1">
              <a:extLst>
                <a:ext uri="{FF2B5EF4-FFF2-40B4-BE49-F238E27FC236}">
                  <a16:creationId xmlns:a16="http://schemas.microsoft.com/office/drawing/2014/main" id="{9CEE6628-1386-4A0C-BAFF-931C89F3C09E}"/>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ype">
              <a:extLst>
                <a:ext uri="{FF2B5EF4-FFF2-40B4-BE49-F238E27FC236}">
                  <a16:creationId xmlns:a16="http://schemas.microsoft.com/office/drawing/2014/main" id="{92B6B725-8893-4D4A-814B-E6809FB6FE85}"/>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Power T">
              <a:extLst>
                <a:ext uri="{FF2B5EF4-FFF2-40B4-BE49-F238E27FC236}">
                  <a16:creationId xmlns:a16="http://schemas.microsoft.com/office/drawing/2014/main" id="{EA4F30E0-A25B-4F95-AB11-7478B8BDBDF9}"/>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5" name="Picture Placeholder 14">
            <a:extLst>
              <a:ext uri="{FF2B5EF4-FFF2-40B4-BE49-F238E27FC236}">
                <a16:creationId xmlns:a16="http://schemas.microsoft.com/office/drawing/2014/main" id="{9A9D0E8A-079C-469C-8EFD-E5B886491A2B}"/>
              </a:ext>
            </a:extLst>
          </p:cNvPr>
          <p:cNvSpPr>
            <a:spLocks noGrp="1"/>
          </p:cNvSpPr>
          <p:nvPr>
            <p:ph type="pic" sz="quarter" idx="13" hasCustomPrompt="1"/>
          </p:nvPr>
        </p:nvSpPr>
        <p:spPr>
          <a:xfrm>
            <a:off x="0" y="0"/>
            <a:ext cx="12192000" cy="6127750"/>
          </a:xfrm>
          <a:solidFill>
            <a:schemeClr val="bg1"/>
          </a:solidFill>
        </p:spPr>
        <p:txBody>
          <a:bodyPr anchor="ctr"/>
          <a:lstStyle>
            <a:lvl1pPr marL="0" indent="0" algn="ctr">
              <a:buNone/>
              <a:defRPr>
                <a:solidFill>
                  <a:srgbClr val="58595B"/>
                </a:solidFill>
              </a:defRPr>
            </a:lvl1pPr>
          </a:lstStyle>
          <a:p>
            <a:r>
              <a:rPr lang="en-US" dirty="0"/>
              <a:t>Click icon to add photo</a:t>
            </a:r>
          </a:p>
        </p:txBody>
      </p:sp>
      <p:sp>
        <p:nvSpPr>
          <p:cNvPr id="17" name="Date Placeholder 4">
            <a:extLst>
              <a:ext uri="{FF2B5EF4-FFF2-40B4-BE49-F238E27FC236}">
                <a16:creationId xmlns:a16="http://schemas.microsoft.com/office/drawing/2014/main" id="{7F062795-CA06-4DC5-8E36-E1CCB2360C9B}"/>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8" name="Footer Placeholder 5">
            <a:extLst>
              <a:ext uri="{FF2B5EF4-FFF2-40B4-BE49-F238E27FC236}">
                <a16:creationId xmlns:a16="http://schemas.microsoft.com/office/drawing/2014/main" id="{1561DC46-605C-45B1-B99A-70446236E1F5}"/>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6">
            <a:extLst>
              <a:ext uri="{FF2B5EF4-FFF2-40B4-BE49-F238E27FC236}">
                <a16:creationId xmlns:a16="http://schemas.microsoft.com/office/drawing/2014/main" id="{7B995BD6-CFF3-4E17-8ED0-5D87EFF6569E}"/>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10544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1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20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6111689"/>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Rectangle 7">
            <a:extLst>
              <a:ext uri="{FF2B5EF4-FFF2-40B4-BE49-F238E27FC236}">
                <a16:creationId xmlns:a16="http://schemas.microsoft.com/office/drawing/2014/main" id="{1E1A3C71-0AD6-4ACF-A079-D135E8EA575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UTK Horiz_R">
            <a:extLst>
              <a:ext uri="{FF2B5EF4-FFF2-40B4-BE49-F238E27FC236}">
                <a16:creationId xmlns:a16="http://schemas.microsoft.com/office/drawing/2014/main" id="{D7C10C60-F0E9-401E-B1AE-78D7FB31A82C}"/>
              </a:ext>
            </a:extLst>
          </p:cNvPr>
          <p:cNvGrpSpPr>
            <a:grpSpLocks noChangeAspect="1"/>
          </p:cNvGrpSpPr>
          <p:nvPr userDrawn="1"/>
        </p:nvGrpSpPr>
        <p:grpSpPr bwMode="auto">
          <a:xfrm>
            <a:off x="10557955" y="6320597"/>
            <a:ext cx="1404165" cy="315023"/>
            <a:chOff x="0" y="1299"/>
            <a:chExt cx="7680" cy="1723"/>
          </a:xfrm>
        </p:grpSpPr>
        <p:sp>
          <p:nvSpPr>
            <p:cNvPr id="10" name="T fill" hidden="1">
              <a:extLst>
                <a:ext uri="{FF2B5EF4-FFF2-40B4-BE49-F238E27FC236}">
                  <a16:creationId xmlns:a16="http://schemas.microsoft.com/office/drawing/2014/main" id="{B889472D-3CF6-4D76-91CD-B15AAC81851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Type">
              <a:extLst>
                <a:ext uri="{FF2B5EF4-FFF2-40B4-BE49-F238E27FC236}">
                  <a16:creationId xmlns:a16="http://schemas.microsoft.com/office/drawing/2014/main" id="{190C6F36-943D-480A-BEC4-9FE959EFF656}"/>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Power T">
              <a:extLst>
                <a:ext uri="{FF2B5EF4-FFF2-40B4-BE49-F238E27FC236}">
                  <a16:creationId xmlns:a16="http://schemas.microsoft.com/office/drawing/2014/main" id="{052FB503-AC74-4C64-8176-0EFA65B53C00}"/>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AF16959D-9AE7-4935-A4C3-FABF62F23011}"/>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2743C078-638D-46A7-9156-199899A36E9B}"/>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2083A4D7-C72A-44AE-89CA-8687C3F05C3E}"/>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044130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2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299325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3118440"/>
            <a:ext cx="4651708" cy="299325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2" name="Rectangle 11">
            <a:extLst>
              <a:ext uri="{FF2B5EF4-FFF2-40B4-BE49-F238E27FC236}">
                <a16:creationId xmlns:a16="http://schemas.microsoft.com/office/drawing/2014/main" id="{F5597226-AD9A-4716-950C-2928B604B01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UTK Horiz_R">
            <a:extLst>
              <a:ext uri="{FF2B5EF4-FFF2-40B4-BE49-F238E27FC236}">
                <a16:creationId xmlns:a16="http://schemas.microsoft.com/office/drawing/2014/main" id="{718A085F-99B6-4121-8D97-F7ADEAE38286}"/>
              </a:ext>
            </a:extLst>
          </p:cNvPr>
          <p:cNvGrpSpPr>
            <a:grpSpLocks noChangeAspect="1"/>
          </p:cNvGrpSpPr>
          <p:nvPr userDrawn="1"/>
        </p:nvGrpSpPr>
        <p:grpSpPr bwMode="auto">
          <a:xfrm>
            <a:off x="10557955" y="6320597"/>
            <a:ext cx="1404165" cy="315023"/>
            <a:chOff x="0" y="1299"/>
            <a:chExt cx="7680" cy="1723"/>
          </a:xfrm>
        </p:grpSpPr>
        <p:sp>
          <p:nvSpPr>
            <p:cNvPr id="15" name="T fill" hidden="1">
              <a:extLst>
                <a:ext uri="{FF2B5EF4-FFF2-40B4-BE49-F238E27FC236}">
                  <a16:creationId xmlns:a16="http://schemas.microsoft.com/office/drawing/2014/main" id="{42CFF7CA-4085-4288-93EF-5223B2723913}"/>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Type">
              <a:extLst>
                <a:ext uri="{FF2B5EF4-FFF2-40B4-BE49-F238E27FC236}">
                  <a16:creationId xmlns:a16="http://schemas.microsoft.com/office/drawing/2014/main" id="{51D92B88-0AB2-4F0A-A1A6-80F8B57284F7}"/>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Power T">
              <a:extLst>
                <a:ext uri="{FF2B5EF4-FFF2-40B4-BE49-F238E27FC236}">
                  <a16:creationId xmlns:a16="http://schemas.microsoft.com/office/drawing/2014/main" id="{EC77DE78-3A63-4148-83D9-26B717E25F3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 name="Date Placeholder 4">
            <a:extLst>
              <a:ext uri="{FF2B5EF4-FFF2-40B4-BE49-F238E27FC236}">
                <a16:creationId xmlns:a16="http://schemas.microsoft.com/office/drawing/2014/main" id="{6A660581-A64E-4983-8D6C-F96F89E7E491}"/>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9" name="Footer Placeholder 5">
            <a:extLst>
              <a:ext uri="{FF2B5EF4-FFF2-40B4-BE49-F238E27FC236}">
                <a16:creationId xmlns:a16="http://schemas.microsoft.com/office/drawing/2014/main" id="{F8F2701F-D63A-4BC7-B67D-E3D34B1141D5}"/>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0" name="Slide Number Placeholder 6">
            <a:extLst>
              <a:ext uri="{FF2B5EF4-FFF2-40B4-BE49-F238E27FC236}">
                <a16:creationId xmlns:a16="http://schemas.microsoft.com/office/drawing/2014/main" id="{D952F882-7811-40A1-A211-934FAF3650B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16129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3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1953771"/>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4651708" cy="1953771"/>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2" y="4145288"/>
            <a:ext cx="4651708"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67F44072-A04B-4000-A688-7203EC9CF96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50421D3A-B1D9-4300-9623-D4856361FB28}"/>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09CFCAE-C8F8-4222-B741-8849F837A5B6}"/>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A7BBD575-A22C-46DE-A4B8-938B1D76C701}"/>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AB9B021B-C7DD-4DBF-B4C8-806441F2EFDA}"/>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Date Placeholder 4">
            <a:extLst>
              <a:ext uri="{FF2B5EF4-FFF2-40B4-BE49-F238E27FC236}">
                <a16:creationId xmlns:a16="http://schemas.microsoft.com/office/drawing/2014/main" id="{1983403D-46E0-49C1-8379-5F44BC70C576}"/>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A8F40A6D-8084-4FCA-B313-F4BDA53F93E3}"/>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6">
            <a:extLst>
              <a:ext uri="{FF2B5EF4-FFF2-40B4-BE49-F238E27FC236}">
                <a16:creationId xmlns:a16="http://schemas.microsoft.com/office/drawing/2014/main" id="{AF78E67F-46D6-4034-ABF3-1AD6D8932CC1}"/>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4007728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4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195377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2263242" cy="195377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0" y="4145288"/>
            <a:ext cx="4651709"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9928758" y="2072644"/>
            <a:ext cx="2263242" cy="195377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6" name="Rectangle 15">
            <a:extLst>
              <a:ext uri="{FF2B5EF4-FFF2-40B4-BE49-F238E27FC236}">
                <a16:creationId xmlns:a16="http://schemas.microsoft.com/office/drawing/2014/main" id="{83CC7FAC-8640-4220-971F-94CC6D17796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UTK Horiz_R">
            <a:extLst>
              <a:ext uri="{FF2B5EF4-FFF2-40B4-BE49-F238E27FC236}">
                <a16:creationId xmlns:a16="http://schemas.microsoft.com/office/drawing/2014/main" id="{2CB8A05A-CD5B-456D-A510-F0E71BE75F6B}"/>
              </a:ext>
            </a:extLst>
          </p:cNvPr>
          <p:cNvGrpSpPr>
            <a:grpSpLocks noChangeAspect="1"/>
          </p:cNvGrpSpPr>
          <p:nvPr userDrawn="1"/>
        </p:nvGrpSpPr>
        <p:grpSpPr bwMode="auto">
          <a:xfrm>
            <a:off x="10557955" y="6320597"/>
            <a:ext cx="1404165" cy="315023"/>
            <a:chOff x="0" y="1299"/>
            <a:chExt cx="7680" cy="1723"/>
          </a:xfrm>
        </p:grpSpPr>
        <p:sp>
          <p:nvSpPr>
            <p:cNvPr id="18" name="T fill" hidden="1">
              <a:extLst>
                <a:ext uri="{FF2B5EF4-FFF2-40B4-BE49-F238E27FC236}">
                  <a16:creationId xmlns:a16="http://schemas.microsoft.com/office/drawing/2014/main" id="{F9A20AC1-345F-456A-B518-22B16BEDA9B9}"/>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Type">
              <a:extLst>
                <a:ext uri="{FF2B5EF4-FFF2-40B4-BE49-F238E27FC236}">
                  <a16:creationId xmlns:a16="http://schemas.microsoft.com/office/drawing/2014/main" id="{0CBBF0D1-C5F5-4A82-B5F1-30F25489E4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Power T">
              <a:extLst>
                <a:ext uri="{FF2B5EF4-FFF2-40B4-BE49-F238E27FC236}">
                  <a16:creationId xmlns:a16="http://schemas.microsoft.com/office/drawing/2014/main" id="{F36178A9-62F8-4FD1-9B45-492C4F2B85E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72050CB8-5B0E-42E7-AABF-5763E53CF459}"/>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7F0EFEA0-DAF3-47EC-9DE0-D606B4AAE08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1F61F12E-A586-40EC-8CF8-0BD1FC3F680B}"/>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105118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5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4651708"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2"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9928758"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9928758"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09363217-2D76-4935-B860-12E9B80ACA8E}"/>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8B3B0646-9A7E-4CBE-BB2B-D3031D537AB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77B6A5C9-2FCA-4D35-9EC7-F0766B366F9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D8063DAE-F36A-44C3-8052-638160260E6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BC46B79E-169B-4376-B4FE-50D9C296A3C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Date Placeholder 4">
            <a:extLst>
              <a:ext uri="{FF2B5EF4-FFF2-40B4-BE49-F238E27FC236}">
                <a16:creationId xmlns:a16="http://schemas.microsoft.com/office/drawing/2014/main" id="{46EEE9D9-DFB0-4C9C-B0FF-9831F8150325}"/>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0" name="Footer Placeholder 5">
            <a:extLst>
              <a:ext uri="{FF2B5EF4-FFF2-40B4-BE49-F238E27FC236}">
                <a16:creationId xmlns:a16="http://schemas.microsoft.com/office/drawing/2014/main" id="{2C8441A0-3B15-4E6F-9AB7-67B5208F7472}"/>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1" name="Slide Number Placeholder 6">
            <a:extLst>
              <a:ext uri="{FF2B5EF4-FFF2-40B4-BE49-F238E27FC236}">
                <a16:creationId xmlns:a16="http://schemas.microsoft.com/office/drawing/2014/main" id="{71751C83-81CC-4BF3-B02E-DF0434ACDD1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967086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6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2"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9928758" y="2072644"/>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9928758"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9928758"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5A72509F-C50C-43CE-B715-13763CF3504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DE0E5FB4-1162-4730-B647-478EFE4A82B9}"/>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6C014A8-DE7A-4C86-96EF-3905EAC0C12B}"/>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3A346969-3A2E-445A-9C03-F5B1E34A08C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0DEF87A7-7D86-4884-B110-64D0516FF32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Date Placeholder 4">
            <a:extLst>
              <a:ext uri="{FF2B5EF4-FFF2-40B4-BE49-F238E27FC236}">
                <a16:creationId xmlns:a16="http://schemas.microsoft.com/office/drawing/2014/main" id="{92794AFA-4542-4B40-852C-C0435B4E3C3C}"/>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0" name="Footer Placeholder 5">
            <a:extLst>
              <a:ext uri="{FF2B5EF4-FFF2-40B4-BE49-F238E27FC236}">
                <a16:creationId xmlns:a16="http://schemas.microsoft.com/office/drawing/2014/main" id="{19A53203-4FF6-4A23-87EF-91ED86C7A4DD}"/>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1" name="Slide Number Placeholder 6">
            <a:extLst>
              <a:ext uri="{FF2B5EF4-FFF2-40B4-BE49-F238E27FC236}">
                <a16:creationId xmlns:a16="http://schemas.microsoft.com/office/drawing/2014/main" id="{70A0F888-6943-4E94-8967-1DD9890013D9}"/>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304143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1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6111689"/>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Rectangle 7">
            <a:extLst>
              <a:ext uri="{FF2B5EF4-FFF2-40B4-BE49-F238E27FC236}">
                <a16:creationId xmlns:a16="http://schemas.microsoft.com/office/drawing/2014/main" id="{1E1A3C71-0AD6-4ACF-A079-D135E8EA575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UTK Horiz_R">
            <a:extLst>
              <a:ext uri="{FF2B5EF4-FFF2-40B4-BE49-F238E27FC236}">
                <a16:creationId xmlns:a16="http://schemas.microsoft.com/office/drawing/2014/main" id="{D7C10C60-F0E9-401E-B1AE-78D7FB31A82C}"/>
              </a:ext>
            </a:extLst>
          </p:cNvPr>
          <p:cNvGrpSpPr>
            <a:grpSpLocks noChangeAspect="1"/>
          </p:cNvGrpSpPr>
          <p:nvPr userDrawn="1"/>
        </p:nvGrpSpPr>
        <p:grpSpPr bwMode="auto">
          <a:xfrm>
            <a:off x="10557955" y="6320597"/>
            <a:ext cx="1404165" cy="315023"/>
            <a:chOff x="0" y="1299"/>
            <a:chExt cx="7680" cy="1723"/>
          </a:xfrm>
        </p:grpSpPr>
        <p:sp>
          <p:nvSpPr>
            <p:cNvPr id="10" name="T fill" hidden="1">
              <a:extLst>
                <a:ext uri="{FF2B5EF4-FFF2-40B4-BE49-F238E27FC236}">
                  <a16:creationId xmlns:a16="http://schemas.microsoft.com/office/drawing/2014/main" id="{B889472D-3CF6-4D76-91CD-B15AAC81851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Type">
              <a:extLst>
                <a:ext uri="{FF2B5EF4-FFF2-40B4-BE49-F238E27FC236}">
                  <a16:creationId xmlns:a16="http://schemas.microsoft.com/office/drawing/2014/main" id="{190C6F36-943D-480A-BEC4-9FE959EFF656}"/>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Power T">
              <a:extLst>
                <a:ext uri="{FF2B5EF4-FFF2-40B4-BE49-F238E27FC236}">
                  <a16:creationId xmlns:a16="http://schemas.microsoft.com/office/drawing/2014/main" id="{052FB503-AC74-4C64-8176-0EFA65B53C00}"/>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9EFA9863-B948-410F-9E5B-DC7870DD1BD0}"/>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9F9929FA-C903-47F5-A405-13D0D23375CF}"/>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3655CD01-A4DC-4E0A-891D-A6E2A5AFF5E4}"/>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091617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_Mascot Stadium">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CE04991-562A-4DE2-A5BA-5C3B26CEC3B8}"/>
              </a:ext>
            </a:extLst>
          </p:cNvPr>
          <p:cNvPicPr>
            <a:picLocks/>
          </p:cNvPicPr>
          <p:nvPr userDrawn="1"/>
        </p:nvPicPr>
        <p:blipFill rotWithShape="1">
          <a:blip r:embed="rId2"/>
          <a:srcRect l="11334" t="15157" r="6588" b="15372"/>
          <a:stretch/>
        </p:blipFill>
        <p:spPr>
          <a:xfrm>
            <a:off x="0" y="0"/>
            <a:ext cx="12198096" cy="6858000"/>
          </a:xfrm>
          <a:prstGeom prst="rect">
            <a:avLst/>
          </a:prstGeom>
        </p:spPr>
      </p:pic>
      <p:sp>
        <p:nvSpPr>
          <p:cNvPr id="18" name="Rectangle 17">
            <a:extLst>
              <a:ext uri="{FF2B5EF4-FFF2-40B4-BE49-F238E27FC236}">
                <a16:creationId xmlns:a16="http://schemas.microsoft.com/office/drawing/2014/main" id="{828945DE-F130-4CD9-AD26-0D5B9F34A914}"/>
              </a:ext>
            </a:extLst>
          </p:cNvPr>
          <p:cNvSpPr/>
          <p:nvPr userDrawn="1"/>
        </p:nvSpPr>
        <p:spPr>
          <a:xfrm>
            <a:off x="6096000" y="0"/>
            <a:ext cx="5638800" cy="68580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8A628-CAE9-41C5-AD1A-ED470A6CC560}"/>
              </a:ext>
            </a:extLst>
          </p:cNvPr>
          <p:cNvSpPr>
            <a:spLocks noGrp="1"/>
          </p:cNvSpPr>
          <p:nvPr>
            <p:ph type="title"/>
          </p:nvPr>
        </p:nvSpPr>
        <p:spPr>
          <a:xfrm>
            <a:off x="6590530" y="365125"/>
            <a:ext cx="4602480" cy="3281045"/>
          </a:xfrm>
        </p:spPr>
        <p:txBody>
          <a:bodyPr anchor="ctr"/>
          <a:lstStyle>
            <a:lvl1pPr algn="ctr">
              <a:defRPr/>
            </a:lvl1pPr>
          </a:lstStyle>
          <a:p>
            <a:r>
              <a:rPr lang="en-US" dirty="0"/>
              <a:t>Click to edit Master title style</a:t>
            </a:r>
          </a:p>
        </p:txBody>
      </p:sp>
      <p:grpSp>
        <p:nvGrpSpPr>
          <p:cNvPr id="19" name="UTK Centered">
            <a:extLst>
              <a:ext uri="{FF2B5EF4-FFF2-40B4-BE49-F238E27FC236}">
                <a16:creationId xmlns:a16="http://schemas.microsoft.com/office/drawing/2014/main" id="{BD95262E-8A65-41BE-8D16-5B6844C0B4F9}"/>
              </a:ext>
            </a:extLst>
          </p:cNvPr>
          <p:cNvGrpSpPr>
            <a:grpSpLocks noChangeAspect="1"/>
          </p:cNvGrpSpPr>
          <p:nvPr userDrawn="1"/>
        </p:nvGrpSpPr>
        <p:grpSpPr bwMode="auto">
          <a:xfrm>
            <a:off x="7560842" y="4109165"/>
            <a:ext cx="2661855" cy="1797998"/>
            <a:chOff x="-2931" y="-4852"/>
            <a:chExt cx="17157" cy="11589"/>
          </a:xfrm>
        </p:grpSpPr>
        <p:sp>
          <p:nvSpPr>
            <p:cNvPr id="20" name="T fill">
              <a:extLst>
                <a:ext uri="{FF2B5EF4-FFF2-40B4-BE49-F238E27FC236}">
                  <a16:creationId xmlns:a16="http://schemas.microsoft.com/office/drawing/2014/main" id="{23DC3071-2D59-4F36-B902-95213296AAC3}"/>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Type">
              <a:extLst>
                <a:ext uri="{FF2B5EF4-FFF2-40B4-BE49-F238E27FC236}">
                  <a16:creationId xmlns:a16="http://schemas.microsoft.com/office/drawing/2014/main" id="{15518F2F-F865-4702-B462-144567D323C6}"/>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Power T block">
              <a:extLst>
                <a:ext uri="{FF2B5EF4-FFF2-40B4-BE49-F238E27FC236}">
                  <a16:creationId xmlns:a16="http://schemas.microsoft.com/office/drawing/2014/main" id="{44B6A79B-1686-4F4D-94EE-C07599553804}"/>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8387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2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299325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3118440"/>
            <a:ext cx="4651708" cy="299325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2" name="Rectangle 11">
            <a:extLst>
              <a:ext uri="{FF2B5EF4-FFF2-40B4-BE49-F238E27FC236}">
                <a16:creationId xmlns:a16="http://schemas.microsoft.com/office/drawing/2014/main" id="{F5597226-AD9A-4716-950C-2928B604B01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UTK Horiz_R">
            <a:extLst>
              <a:ext uri="{FF2B5EF4-FFF2-40B4-BE49-F238E27FC236}">
                <a16:creationId xmlns:a16="http://schemas.microsoft.com/office/drawing/2014/main" id="{718A085F-99B6-4121-8D97-F7ADEAE38286}"/>
              </a:ext>
            </a:extLst>
          </p:cNvPr>
          <p:cNvGrpSpPr>
            <a:grpSpLocks noChangeAspect="1"/>
          </p:cNvGrpSpPr>
          <p:nvPr userDrawn="1"/>
        </p:nvGrpSpPr>
        <p:grpSpPr bwMode="auto">
          <a:xfrm>
            <a:off x="10557955" y="6320597"/>
            <a:ext cx="1404165" cy="315023"/>
            <a:chOff x="0" y="1299"/>
            <a:chExt cx="7680" cy="1723"/>
          </a:xfrm>
        </p:grpSpPr>
        <p:sp>
          <p:nvSpPr>
            <p:cNvPr id="15" name="T fill" hidden="1">
              <a:extLst>
                <a:ext uri="{FF2B5EF4-FFF2-40B4-BE49-F238E27FC236}">
                  <a16:creationId xmlns:a16="http://schemas.microsoft.com/office/drawing/2014/main" id="{42CFF7CA-4085-4288-93EF-5223B2723913}"/>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Type">
              <a:extLst>
                <a:ext uri="{FF2B5EF4-FFF2-40B4-BE49-F238E27FC236}">
                  <a16:creationId xmlns:a16="http://schemas.microsoft.com/office/drawing/2014/main" id="{51D92B88-0AB2-4F0A-A1A6-80F8B57284F7}"/>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Power T">
              <a:extLst>
                <a:ext uri="{FF2B5EF4-FFF2-40B4-BE49-F238E27FC236}">
                  <a16:creationId xmlns:a16="http://schemas.microsoft.com/office/drawing/2014/main" id="{EC77DE78-3A63-4148-83D9-26B717E25F3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9314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3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1953771"/>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4651708" cy="1953771"/>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4651708"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67F44072-A04B-4000-A688-7203EC9CF96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50421D3A-B1D9-4300-9623-D4856361FB28}"/>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09CFCAE-C8F8-4222-B741-8849F837A5B6}"/>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A7BBD575-A22C-46DE-A4B8-938B1D76C701}"/>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AB9B021B-C7DD-4DBF-B4C8-806441F2EFDA}"/>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Date Placeholder 4">
            <a:extLst>
              <a:ext uri="{FF2B5EF4-FFF2-40B4-BE49-F238E27FC236}">
                <a16:creationId xmlns:a16="http://schemas.microsoft.com/office/drawing/2014/main" id="{95B91D6B-039D-4776-A018-E4C8E37C0F8D}"/>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7EBB6EBA-D05D-4768-BAD9-4F05D59F227A}"/>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6">
            <a:extLst>
              <a:ext uri="{FF2B5EF4-FFF2-40B4-BE49-F238E27FC236}">
                <a16:creationId xmlns:a16="http://schemas.microsoft.com/office/drawing/2014/main" id="{FBC586CD-FC15-4C65-8D1E-00942736B9AA}"/>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451812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4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195377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2263242" cy="195377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4651708"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2388466" y="2072644"/>
            <a:ext cx="2263242" cy="195377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6" name="Rectangle 15">
            <a:extLst>
              <a:ext uri="{FF2B5EF4-FFF2-40B4-BE49-F238E27FC236}">
                <a16:creationId xmlns:a16="http://schemas.microsoft.com/office/drawing/2014/main" id="{83CC7FAC-8640-4220-971F-94CC6D17796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UTK Horiz_R">
            <a:extLst>
              <a:ext uri="{FF2B5EF4-FFF2-40B4-BE49-F238E27FC236}">
                <a16:creationId xmlns:a16="http://schemas.microsoft.com/office/drawing/2014/main" id="{2CB8A05A-CD5B-456D-A510-F0E71BE75F6B}"/>
              </a:ext>
            </a:extLst>
          </p:cNvPr>
          <p:cNvGrpSpPr>
            <a:grpSpLocks noChangeAspect="1"/>
          </p:cNvGrpSpPr>
          <p:nvPr userDrawn="1"/>
        </p:nvGrpSpPr>
        <p:grpSpPr bwMode="auto">
          <a:xfrm>
            <a:off x="10557955" y="6320597"/>
            <a:ext cx="1404165" cy="315023"/>
            <a:chOff x="0" y="1299"/>
            <a:chExt cx="7680" cy="1723"/>
          </a:xfrm>
        </p:grpSpPr>
        <p:sp>
          <p:nvSpPr>
            <p:cNvPr id="18" name="T fill" hidden="1">
              <a:extLst>
                <a:ext uri="{FF2B5EF4-FFF2-40B4-BE49-F238E27FC236}">
                  <a16:creationId xmlns:a16="http://schemas.microsoft.com/office/drawing/2014/main" id="{F9A20AC1-345F-456A-B518-22B16BEDA9B9}"/>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Type">
              <a:extLst>
                <a:ext uri="{FF2B5EF4-FFF2-40B4-BE49-F238E27FC236}">
                  <a16:creationId xmlns:a16="http://schemas.microsoft.com/office/drawing/2014/main" id="{0CBBF0D1-C5F5-4A82-B5F1-30F25489E4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Power T">
              <a:extLst>
                <a:ext uri="{FF2B5EF4-FFF2-40B4-BE49-F238E27FC236}">
                  <a16:creationId xmlns:a16="http://schemas.microsoft.com/office/drawing/2014/main" id="{F36178A9-62F8-4FD1-9B45-492C4F2B85E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EA63C74F-5523-4238-97A1-1F2B760B7B14}"/>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BBDF5AFE-C389-46E9-B604-F41D844BACF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66962A50-E982-46D9-B35F-153F8654E824}"/>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691522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5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4651708"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2388466"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2388466"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09363217-2D76-4935-B860-12E9B80ACA8E}"/>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8B3B0646-9A7E-4CBE-BB2B-D3031D537AB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77B6A5C9-2FCA-4D35-9EC7-F0766B366F9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D8063DAE-F36A-44C3-8052-638160260E6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BC46B79E-169B-4376-B4FE-50D9C296A3C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Date Placeholder 4">
            <a:extLst>
              <a:ext uri="{FF2B5EF4-FFF2-40B4-BE49-F238E27FC236}">
                <a16:creationId xmlns:a16="http://schemas.microsoft.com/office/drawing/2014/main" id="{54EF557E-4158-4ADF-BDFE-B315ACFB421F}"/>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0" name="Footer Placeholder 5">
            <a:extLst>
              <a:ext uri="{FF2B5EF4-FFF2-40B4-BE49-F238E27FC236}">
                <a16:creationId xmlns:a16="http://schemas.microsoft.com/office/drawing/2014/main" id="{C65FD3E4-3477-4CF8-A652-E489834384EF}"/>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1" name="Slide Number Placeholder 6">
            <a:extLst>
              <a:ext uri="{FF2B5EF4-FFF2-40B4-BE49-F238E27FC236}">
                <a16:creationId xmlns:a16="http://schemas.microsoft.com/office/drawing/2014/main" id="{67BAC002-60CA-49B0-B1F3-97EC39971557}"/>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026165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6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2388466" y="2072644"/>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2388466"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2388466"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5A72509F-C50C-43CE-B715-13763CF3504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DE0E5FB4-1162-4730-B647-478EFE4A82B9}"/>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6C014A8-DE7A-4C86-96EF-3905EAC0C12B}"/>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3A346969-3A2E-445A-9C03-F5B1E34A08C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0DEF87A7-7D86-4884-B110-64D0516FF32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0" name="Date Placeholder 4">
            <a:extLst>
              <a:ext uri="{FF2B5EF4-FFF2-40B4-BE49-F238E27FC236}">
                <a16:creationId xmlns:a16="http://schemas.microsoft.com/office/drawing/2014/main" id="{9C1CE7AD-702A-4C7D-AA79-8290CAA01C02}"/>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1" name="Footer Placeholder 5">
            <a:extLst>
              <a:ext uri="{FF2B5EF4-FFF2-40B4-BE49-F238E27FC236}">
                <a16:creationId xmlns:a16="http://schemas.microsoft.com/office/drawing/2014/main" id="{085011CE-E16C-431C-A5CE-5827B64F1D64}"/>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2" name="Slide Number Placeholder 6">
            <a:extLst>
              <a:ext uri="{FF2B5EF4-FFF2-40B4-BE49-F238E27FC236}">
                <a16:creationId xmlns:a16="http://schemas.microsoft.com/office/drawing/2014/main" id="{7F871542-871F-4050-9C93-F8FD7D51816F}"/>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4188942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FA913D2-AE7C-478F-91D3-D5ECA28FF02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A7ADA35-C08F-436B-BC32-7110CBB3EC03}"/>
              </a:ext>
            </a:extLst>
          </p:cNvPr>
          <p:cNvSpPr>
            <a:spLocks noGrp="1"/>
          </p:cNvSpPr>
          <p:nvPr>
            <p:ph sz="half" idx="1"/>
          </p:nvPr>
        </p:nvSpPr>
        <p:spPr>
          <a:xfrm>
            <a:off x="457199" y="1825626"/>
            <a:ext cx="5400847"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DDB945E-AC2B-4A62-9F16-0BBE7FEA2738}"/>
              </a:ext>
            </a:extLst>
          </p:cNvPr>
          <p:cNvSpPr>
            <a:spLocks noGrp="1"/>
          </p:cNvSpPr>
          <p:nvPr>
            <p:ph sz="half" idx="2"/>
          </p:nvPr>
        </p:nvSpPr>
        <p:spPr>
          <a:xfrm>
            <a:off x="6333953" y="1825626"/>
            <a:ext cx="5400847"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1865358-983C-4BDA-AB6F-1D3D27E6D054}"/>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6" name="Footer Placeholder 5">
            <a:extLst>
              <a:ext uri="{FF2B5EF4-FFF2-40B4-BE49-F238E27FC236}">
                <a16:creationId xmlns:a16="http://schemas.microsoft.com/office/drawing/2014/main" id="{638F6995-9A6F-4981-AD39-FB3586410FEB}"/>
              </a:ext>
            </a:extLst>
          </p:cNvPr>
          <p:cNvSpPr>
            <a:spLocks noGrp="1"/>
          </p:cNvSpPr>
          <p:nvPr>
            <p:ph type="ftr" sz="quarter" idx="11"/>
          </p:nvPr>
        </p:nvSpPr>
        <p:spPr/>
        <p:txBody>
          <a:bodyPr/>
          <a:lstStyle>
            <a:lvl1pPr>
              <a:defRPr>
                <a:solidFill>
                  <a:schemeClr val="bg2"/>
                </a:solidFill>
              </a:defRPr>
            </a:lvl1pPr>
          </a:lstStyle>
          <a:p>
            <a:endParaRPr lang="en-US"/>
          </a:p>
        </p:txBody>
      </p:sp>
      <p:sp>
        <p:nvSpPr>
          <p:cNvPr id="7" name="Slide Number Placeholder 6">
            <a:extLst>
              <a:ext uri="{FF2B5EF4-FFF2-40B4-BE49-F238E27FC236}">
                <a16:creationId xmlns:a16="http://schemas.microsoft.com/office/drawing/2014/main" id="{82072AF9-0574-452D-A73D-C4BFC6340E6B}"/>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5" name="UTK Horiz_R">
            <a:extLst>
              <a:ext uri="{FF2B5EF4-FFF2-40B4-BE49-F238E27FC236}">
                <a16:creationId xmlns:a16="http://schemas.microsoft.com/office/drawing/2014/main" id="{B200BFC6-9C4C-484B-A921-26EED00DEED6}"/>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155F912A-9658-4414-BF3D-F89E0B9FCCE9}"/>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0CE32F48-4DF3-4316-85C7-288369BED7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89D3219A-E4F4-461E-B419-3AE300FE564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Title 18">
            <a:extLst>
              <a:ext uri="{FF2B5EF4-FFF2-40B4-BE49-F238E27FC236}">
                <a16:creationId xmlns:a16="http://schemas.microsoft.com/office/drawing/2014/main" id="{0B7C54A4-3403-4FA1-BA1F-50742A33EAD6}"/>
              </a:ext>
            </a:extLst>
          </p:cNvPr>
          <p:cNvSpPr>
            <a:spLocks noGrp="1"/>
          </p:cNvSpPr>
          <p:nvPr>
            <p:ph type="title" hasCustomPrompt="1"/>
          </p:nvPr>
        </p:nvSpPr>
        <p:spPr/>
        <p:txBody>
          <a:bodyPr/>
          <a:lstStyle>
            <a:lvl1pPr>
              <a:defRPr/>
            </a:lvl1pPr>
          </a:lstStyle>
          <a:p>
            <a:r>
              <a:rPr lang="en-US" dirty="0"/>
              <a:t>Headline</a:t>
            </a:r>
          </a:p>
        </p:txBody>
      </p:sp>
    </p:spTree>
    <p:extLst>
      <p:ext uri="{BB962C8B-B14F-4D97-AF65-F5344CB8AC3E}">
        <p14:creationId xmlns:p14="http://schemas.microsoft.com/office/powerpoint/2010/main" val="2722136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84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66CF10B-9379-41FE-9379-4E3AA50021E5}"/>
              </a:ext>
            </a:extLst>
          </p:cNvPr>
          <p:cNvSpPr>
            <a:spLocks noGrp="1"/>
          </p:cNvSpPr>
          <p:nvPr>
            <p:ph type="body" idx="1" hasCustomPrompt="1"/>
          </p:nvPr>
        </p:nvSpPr>
        <p:spPr>
          <a:xfrm>
            <a:off x="457199" y="1575772"/>
            <a:ext cx="5400846" cy="549590"/>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Subhead</a:t>
            </a:r>
          </a:p>
        </p:txBody>
      </p:sp>
      <p:sp>
        <p:nvSpPr>
          <p:cNvPr id="4" name="Content Placeholder 3">
            <a:extLst>
              <a:ext uri="{FF2B5EF4-FFF2-40B4-BE49-F238E27FC236}">
                <a16:creationId xmlns:a16="http://schemas.microsoft.com/office/drawing/2014/main" id="{CECF0462-A8D2-44F0-A70F-182C81B485B2}"/>
              </a:ext>
            </a:extLst>
          </p:cNvPr>
          <p:cNvSpPr>
            <a:spLocks noGrp="1"/>
          </p:cNvSpPr>
          <p:nvPr>
            <p:ph sz="half" idx="2"/>
          </p:nvPr>
        </p:nvSpPr>
        <p:spPr>
          <a:xfrm>
            <a:off x="457199" y="2370023"/>
            <a:ext cx="5400846" cy="3513066"/>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1061CB7-7AC1-488A-9B0D-4B29F833F9FA}"/>
              </a:ext>
            </a:extLst>
          </p:cNvPr>
          <p:cNvSpPr>
            <a:spLocks noGrp="1"/>
          </p:cNvSpPr>
          <p:nvPr>
            <p:ph type="body" sz="quarter" idx="3" hasCustomPrompt="1"/>
          </p:nvPr>
        </p:nvSpPr>
        <p:spPr>
          <a:xfrm>
            <a:off x="6333954" y="1575772"/>
            <a:ext cx="5400846" cy="549590"/>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Subhead</a:t>
            </a:r>
          </a:p>
        </p:txBody>
      </p:sp>
      <p:sp>
        <p:nvSpPr>
          <p:cNvPr id="6" name="Content Placeholder 5">
            <a:extLst>
              <a:ext uri="{FF2B5EF4-FFF2-40B4-BE49-F238E27FC236}">
                <a16:creationId xmlns:a16="http://schemas.microsoft.com/office/drawing/2014/main" id="{320E850B-D4BC-4AF1-AD73-E08A69A50FEE}"/>
              </a:ext>
            </a:extLst>
          </p:cNvPr>
          <p:cNvSpPr>
            <a:spLocks noGrp="1"/>
          </p:cNvSpPr>
          <p:nvPr>
            <p:ph sz="quarter" idx="4"/>
          </p:nvPr>
        </p:nvSpPr>
        <p:spPr>
          <a:xfrm>
            <a:off x="6333954" y="2370023"/>
            <a:ext cx="5400846" cy="3513066"/>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BFE2D7E-371A-4AF4-B3B2-93B34B48B6AF}"/>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0" name="Rectangle 9">
            <a:extLst>
              <a:ext uri="{FF2B5EF4-FFF2-40B4-BE49-F238E27FC236}">
                <a16:creationId xmlns:a16="http://schemas.microsoft.com/office/drawing/2014/main" id="{8AD42726-97EC-4182-8422-C2ED09370B3D}"/>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Footer Placeholder 7">
            <a:extLst>
              <a:ext uri="{FF2B5EF4-FFF2-40B4-BE49-F238E27FC236}">
                <a16:creationId xmlns:a16="http://schemas.microsoft.com/office/drawing/2014/main" id="{805531A1-730B-42D7-AD0E-0815807D91FD}"/>
              </a:ext>
            </a:extLst>
          </p:cNvPr>
          <p:cNvSpPr>
            <a:spLocks noGrp="1"/>
          </p:cNvSpPr>
          <p:nvPr>
            <p:ph type="ftr" sz="quarter" idx="11"/>
          </p:nvPr>
        </p:nvSpPr>
        <p:spPr/>
        <p:txBody>
          <a:bodyPr/>
          <a:lstStyle>
            <a:lvl1pPr>
              <a:defRPr>
                <a:solidFill>
                  <a:schemeClr val="bg2"/>
                </a:solidFill>
              </a:defRPr>
            </a:lvl1pPr>
          </a:lstStyle>
          <a:p>
            <a:endParaRPr lang="en-US"/>
          </a:p>
        </p:txBody>
      </p:sp>
      <p:sp>
        <p:nvSpPr>
          <p:cNvPr id="9" name="Slide Number Placeholder 8">
            <a:extLst>
              <a:ext uri="{FF2B5EF4-FFF2-40B4-BE49-F238E27FC236}">
                <a16:creationId xmlns:a16="http://schemas.microsoft.com/office/drawing/2014/main" id="{745A2204-7C86-4079-B858-269E18C17D6C}"/>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7" name="UTK Horiz_R">
            <a:extLst>
              <a:ext uri="{FF2B5EF4-FFF2-40B4-BE49-F238E27FC236}">
                <a16:creationId xmlns:a16="http://schemas.microsoft.com/office/drawing/2014/main" id="{E224D003-7846-428C-84EA-7CF03D61BEEA}"/>
              </a:ext>
            </a:extLst>
          </p:cNvPr>
          <p:cNvGrpSpPr>
            <a:grpSpLocks noChangeAspect="1"/>
          </p:cNvGrpSpPr>
          <p:nvPr userDrawn="1"/>
        </p:nvGrpSpPr>
        <p:grpSpPr bwMode="auto">
          <a:xfrm>
            <a:off x="10557955" y="6320597"/>
            <a:ext cx="1404165" cy="315023"/>
            <a:chOff x="0" y="1299"/>
            <a:chExt cx="7680" cy="1723"/>
          </a:xfrm>
        </p:grpSpPr>
        <p:sp>
          <p:nvSpPr>
            <p:cNvPr id="18" name="T fill" hidden="1">
              <a:extLst>
                <a:ext uri="{FF2B5EF4-FFF2-40B4-BE49-F238E27FC236}">
                  <a16:creationId xmlns:a16="http://schemas.microsoft.com/office/drawing/2014/main" id="{CD05AEBF-A4F6-494E-B7BA-8CFBE3AA1BE2}"/>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Type">
              <a:extLst>
                <a:ext uri="{FF2B5EF4-FFF2-40B4-BE49-F238E27FC236}">
                  <a16:creationId xmlns:a16="http://schemas.microsoft.com/office/drawing/2014/main" id="{8035AD82-9079-47AD-83C2-C525976772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Power T">
              <a:extLst>
                <a:ext uri="{FF2B5EF4-FFF2-40B4-BE49-F238E27FC236}">
                  <a16:creationId xmlns:a16="http://schemas.microsoft.com/office/drawing/2014/main" id="{A5B921C8-C9F5-48B4-AD8A-AA760ED42FDD}"/>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 name="Title 20">
            <a:extLst>
              <a:ext uri="{FF2B5EF4-FFF2-40B4-BE49-F238E27FC236}">
                <a16:creationId xmlns:a16="http://schemas.microsoft.com/office/drawing/2014/main" id="{551EB664-ABAB-4DFC-B59B-7B8D04842BC2}"/>
              </a:ext>
            </a:extLst>
          </p:cNvPr>
          <p:cNvSpPr>
            <a:spLocks noGrp="1"/>
          </p:cNvSpPr>
          <p:nvPr>
            <p:ph type="title" hasCustomPrompt="1"/>
          </p:nvPr>
        </p:nvSpPr>
        <p:spPr/>
        <p:txBody>
          <a:bodyPr/>
          <a:lstStyle>
            <a:lvl1pPr>
              <a:defRPr/>
            </a:lvl1pPr>
          </a:lstStyle>
          <a:p>
            <a:r>
              <a:rPr lang="en-US" dirty="0"/>
              <a:t>Headline</a:t>
            </a:r>
          </a:p>
        </p:txBody>
      </p:sp>
    </p:spTree>
    <p:extLst>
      <p:ext uri="{BB962C8B-B14F-4D97-AF65-F5344CB8AC3E}">
        <p14:creationId xmlns:p14="http://schemas.microsoft.com/office/powerpoint/2010/main" val="3732216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AEAE361-3066-43BC-86A5-54B5D9ADFFF6}"/>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8B802E8A-B4B3-40E1-97F1-85F5334D2116}"/>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4" name="Footer Placeholder 3">
            <a:extLst>
              <a:ext uri="{FF2B5EF4-FFF2-40B4-BE49-F238E27FC236}">
                <a16:creationId xmlns:a16="http://schemas.microsoft.com/office/drawing/2014/main" id="{B019E736-E6B5-457E-856E-BF5E0470158D}"/>
              </a:ext>
            </a:extLst>
          </p:cNvPr>
          <p:cNvSpPr>
            <a:spLocks noGrp="1"/>
          </p:cNvSpPr>
          <p:nvPr>
            <p:ph type="ftr" sz="quarter" idx="11"/>
          </p:nvPr>
        </p:nvSpPr>
        <p:spPr/>
        <p:txBody>
          <a:bodyPr/>
          <a:lstStyle>
            <a:lvl1pPr>
              <a:defRPr>
                <a:solidFill>
                  <a:schemeClr val="bg2"/>
                </a:solidFill>
              </a:defRPr>
            </a:lvl1pPr>
          </a:lstStyle>
          <a:p>
            <a:endParaRPr lang="en-US"/>
          </a:p>
        </p:txBody>
      </p:sp>
      <p:sp>
        <p:nvSpPr>
          <p:cNvPr id="5" name="Slide Number Placeholder 4">
            <a:extLst>
              <a:ext uri="{FF2B5EF4-FFF2-40B4-BE49-F238E27FC236}">
                <a16:creationId xmlns:a16="http://schemas.microsoft.com/office/drawing/2014/main" id="{4513C883-52D3-4AE0-BDA5-281172C968C1}"/>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3" name="UTK Horiz_R">
            <a:extLst>
              <a:ext uri="{FF2B5EF4-FFF2-40B4-BE49-F238E27FC236}">
                <a16:creationId xmlns:a16="http://schemas.microsoft.com/office/drawing/2014/main" id="{0B47ABA7-E05A-4C90-9295-46B3A7CFA6B1}"/>
              </a:ext>
            </a:extLst>
          </p:cNvPr>
          <p:cNvGrpSpPr>
            <a:grpSpLocks noChangeAspect="1"/>
          </p:cNvGrpSpPr>
          <p:nvPr userDrawn="1"/>
        </p:nvGrpSpPr>
        <p:grpSpPr bwMode="auto">
          <a:xfrm>
            <a:off x="10557955" y="6320597"/>
            <a:ext cx="1404165" cy="315023"/>
            <a:chOff x="0" y="1299"/>
            <a:chExt cx="7680" cy="1723"/>
          </a:xfrm>
        </p:grpSpPr>
        <p:sp>
          <p:nvSpPr>
            <p:cNvPr id="14" name="T fill" hidden="1">
              <a:extLst>
                <a:ext uri="{FF2B5EF4-FFF2-40B4-BE49-F238E27FC236}">
                  <a16:creationId xmlns:a16="http://schemas.microsoft.com/office/drawing/2014/main" id="{DF6BEDF1-7376-408F-B988-833DDF69D551}"/>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CE5EF94F-F9E5-4CB2-AEC8-6C1FAECE282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AAD58157-21BD-47AE-AAF1-B78985DB9858}"/>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Title 16">
            <a:extLst>
              <a:ext uri="{FF2B5EF4-FFF2-40B4-BE49-F238E27FC236}">
                <a16:creationId xmlns:a16="http://schemas.microsoft.com/office/drawing/2014/main" id="{0D271676-1150-4616-93E4-C506F224F9DE}"/>
              </a:ext>
            </a:extLst>
          </p:cNvPr>
          <p:cNvSpPr>
            <a:spLocks noGrp="1"/>
          </p:cNvSpPr>
          <p:nvPr>
            <p:ph type="title" hasCustomPrompt="1"/>
          </p:nvPr>
        </p:nvSpPr>
        <p:spPr/>
        <p:txBody>
          <a:bodyPr/>
          <a:lstStyle>
            <a:lvl1pPr>
              <a:defRPr/>
            </a:lvl1pPr>
          </a:lstStyle>
          <a:p>
            <a:r>
              <a:rPr lang="en-US" dirty="0"/>
              <a:t>Headline</a:t>
            </a:r>
          </a:p>
        </p:txBody>
      </p:sp>
    </p:spTree>
    <p:extLst>
      <p:ext uri="{BB962C8B-B14F-4D97-AF65-F5344CB8AC3E}">
        <p14:creationId xmlns:p14="http://schemas.microsoft.com/office/powerpoint/2010/main" val="1858123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 Bar">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AEAE361-3066-43BC-86A5-54B5D9ADFFF6}"/>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8B802E8A-B4B3-40E1-97F1-85F5334D2116}"/>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4" name="Footer Placeholder 3">
            <a:extLst>
              <a:ext uri="{FF2B5EF4-FFF2-40B4-BE49-F238E27FC236}">
                <a16:creationId xmlns:a16="http://schemas.microsoft.com/office/drawing/2014/main" id="{B019E736-E6B5-457E-856E-BF5E0470158D}"/>
              </a:ext>
            </a:extLst>
          </p:cNvPr>
          <p:cNvSpPr>
            <a:spLocks noGrp="1"/>
          </p:cNvSpPr>
          <p:nvPr>
            <p:ph type="ftr" sz="quarter" idx="11"/>
          </p:nvPr>
        </p:nvSpPr>
        <p:spPr/>
        <p:txBody>
          <a:bodyPr/>
          <a:lstStyle>
            <a:lvl1pPr>
              <a:defRPr>
                <a:solidFill>
                  <a:schemeClr val="bg2"/>
                </a:solidFill>
              </a:defRPr>
            </a:lvl1pPr>
          </a:lstStyle>
          <a:p>
            <a:endParaRPr lang="en-US"/>
          </a:p>
        </p:txBody>
      </p:sp>
      <p:sp>
        <p:nvSpPr>
          <p:cNvPr id="5" name="Slide Number Placeholder 4">
            <a:extLst>
              <a:ext uri="{FF2B5EF4-FFF2-40B4-BE49-F238E27FC236}">
                <a16:creationId xmlns:a16="http://schemas.microsoft.com/office/drawing/2014/main" id="{4513C883-52D3-4AE0-BDA5-281172C968C1}"/>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3" name="UTK Horiz_R">
            <a:extLst>
              <a:ext uri="{FF2B5EF4-FFF2-40B4-BE49-F238E27FC236}">
                <a16:creationId xmlns:a16="http://schemas.microsoft.com/office/drawing/2014/main" id="{0B47ABA7-E05A-4C90-9295-46B3A7CFA6B1}"/>
              </a:ext>
            </a:extLst>
          </p:cNvPr>
          <p:cNvGrpSpPr>
            <a:grpSpLocks noChangeAspect="1"/>
          </p:cNvGrpSpPr>
          <p:nvPr userDrawn="1"/>
        </p:nvGrpSpPr>
        <p:grpSpPr bwMode="auto">
          <a:xfrm>
            <a:off x="10557955" y="6320597"/>
            <a:ext cx="1404165" cy="315023"/>
            <a:chOff x="0" y="1299"/>
            <a:chExt cx="7680" cy="1723"/>
          </a:xfrm>
        </p:grpSpPr>
        <p:sp>
          <p:nvSpPr>
            <p:cNvPr id="14" name="T fill" hidden="1">
              <a:extLst>
                <a:ext uri="{FF2B5EF4-FFF2-40B4-BE49-F238E27FC236}">
                  <a16:creationId xmlns:a16="http://schemas.microsoft.com/office/drawing/2014/main" id="{DF6BEDF1-7376-408F-B988-833DDF69D551}"/>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CE5EF94F-F9E5-4CB2-AEC8-6C1FAECE282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AAD58157-21BD-47AE-AAF1-B78985DB9858}"/>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37877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A79913-CD4A-4DB3-A3C6-FE1D03C98ABD}"/>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3" name="Footer Placeholder 2">
            <a:extLst>
              <a:ext uri="{FF2B5EF4-FFF2-40B4-BE49-F238E27FC236}">
                <a16:creationId xmlns:a16="http://schemas.microsoft.com/office/drawing/2014/main" id="{1FAC74F1-443C-4038-A516-48064F801EE9}"/>
              </a:ext>
            </a:extLst>
          </p:cNvPr>
          <p:cNvSpPr>
            <a:spLocks noGrp="1"/>
          </p:cNvSpPr>
          <p:nvPr>
            <p:ph type="ftr" sz="quarter" idx="11"/>
          </p:nvPr>
        </p:nvSpPr>
        <p:spPr/>
        <p:txBody>
          <a:bodyPr/>
          <a:lstStyle>
            <a:lvl1pPr>
              <a:defRPr>
                <a:solidFill>
                  <a:schemeClr val="tx1"/>
                </a:solidFill>
              </a:defRPr>
            </a:lvl1pPr>
          </a:lstStyle>
          <a:p>
            <a:endParaRPr lang="en-US"/>
          </a:p>
        </p:txBody>
      </p:sp>
      <p:sp>
        <p:nvSpPr>
          <p:cNvPr id="4" name="Slide Number Placeholder 3">
            <a:extLst>
              <a:ext uri="{FF2B5EF4-FFF2-40B4-BE49-F238E27FC236}">
                <a16:creationId xmlns:a16="http://schemas.microsoft.com/office/drawing/2014/main" id="{C1EEFF89-71B9-4B44-BF45-E5CEADE26464}"/>
              </a:ext>
            </a:extLst>
          </p:cNvPr>
          <p:cNvSpPr>
            <a:spLocks noGrp="1"/>
          </p:cNvSpPr>
          <p:nvPr>
            <p:ph type="sldNum" sz="quarter" idx="12"/>
          </p:nvPr>
        </p:nvSpPr>
        <p:spPr/>
        <p:txBody>
          <a:bodyPr/>
          <a:lstStyle>
            <a:lvl1pPr>
              <a:defRPr>
                <a:solidFill>
                  <a:schemeClr val="tx1"/>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566454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Cover_R">
    <p:spTree>
      <p:nvGrpSpPr>
        <p:cNvPr id="1" name=""/>
        <p:cNvGrpSpPr/>
        <p:nvPr/>
      </p:nvGrpSpPr>
      <p:grpSpPr>
        <a:xfrm>
          <a:off x="0" y="0"/>
          <a:ext cx="0" cy="0"/>
          <a:chOff x="0" y="0"/>
          <a:chExt cx="0" cy="0"/>
        </a:xfrm>
      </p:grpSpPr>
      <p:sp>
        <p:nvSpPr>
          <p:cNvPr id="9" name="Picture Placeholder 14">
            <a:extLst>
              <a:ext uri="{FF2B5EF4-FFF2-40B4-BE49-F238E27FC236}">
                <a16:creationId xmlns:a16="http://schemas.microsoft.com/office/drawing/2014/main" id="{E1108932-1706-4ECC-BACC-F6F9FA86ECAA}"/>
              </a:ext>
            </a:extLst>
          </p:cNvPr>
          <p:cNvSpPr>
            <a:spLocks noGrp="1"/>
          </p:cNvSpPr>
          <p:nvPr>
            <p:ph type="pic" sz="quarter" idx="13" hasCustomPrompt="1"/>
          </p:nvPr>
        </p:nvSpPr>
        <p:spPr>
          <a:xfrm>
            <a:off x="0" y="0"/>
            <a:ext cx="12192000" cy="6858000"/>
          </a:xfrm>
          <a:solidFill>
            <a:schemeClr val="bg2">
              <a:lumMod val="75000"/>
            </a:schemeClr>
          </a:solidFill>
        </p:spPr>
        <p:txBody>
          <a:bodyPr lIns="274320" anchor="ctr"/>
          <a:lstStyle>
            <a:lvl1pPr marL="0" indent="0" algn="l">
              <a:buNone/>
              <a:defRPr>
                <a:solidFill>
                  <a:srgbClr val="58595B"/>
                </a:solidFill>
              </a:defRPr>
            </a:lvl1pPr>
          </a:lstStyle>
          <a:p>
            <a:r>
              <a:rPr lang="en-US" dirty="0"/>
              <a:t>Click icon to add photo</a:t>
            </a:r>
          </a:p>
        </p:txBody>
      </p:sp>
      <p:sp>
        <p:nvSpPr>
          <p:cNvPr id="2" name="Title 1">
            <a:extLst>
              <a:ext uri="{FF2B5EF4-FFF2-40B4-BE49-F238E27FC236}">
                <a16:creationId xmlns:a16="http://schemas.microsoft.com/office/drawing/2014/main" id="{AB48A628-CAE9-41C5-AD1A-ED470A6CC560}"/>
              </a:ext>
            </a:extLst>
          </p:cNvPr>
          <p:cNvSpPr>
            <a:spLocks noGrp="1"/>
          </p:cNvSpPr>
          <p:nvPr>
            <p:ph type="title" hasCustomPrompt="1"/>
          </p:nvPr>
        </p:nvSpPr>
        <p:spPr>
          <a:xfrm>
            <a:off x="6590530" y="365125"/>
            <a:ext cx="4602480" cy="3281045"/>
          </a:xfrm>
        </p:spPr>
        <p:txBody>
          <a:bodyPr anchor="ctr"/>
          <a:lstStyle>
            <a:lvl1pPr algn="ctr">
              <a:defRPr/>
            </a:lvl1pPr>
          </a:lstStyle>
          <a:p>
            <a:r>
              <a:rPr lang="en-US" dirty="0"/>
              <a:t>Custom Photo Cover Page</a:t>
            </a:r>
          </a:p>
        </p:txBody>
      </p:sp>
    </p:spTree>
    <p:extLst>
      <p:ext uri="{BB962C8B-B14F-4D97-AF65-F5344CB8AC3E}">
        <p14:creationId xmlns:p14="http://schemas.microsoft.com/office/powerpoint/2010/main" val="1626585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o not use  ">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77E977-AC2A-40FD-B6F6-156C9ACDB4A3}"/>
              </a:ext>
            </a:extLst>
          </p:cNvPr>
          <p:cNvSpPr txBox="1"/>
          <p:nvPr userDrawn="1"/>
        </p:nvSpPr>
        <p:spPr>
          <a:xfrm>
            <a:off x="228600" y="1459230"/>
            <a:ext cx="11734800" cy="3939540"/>
          </a:xfrm>
          <a:prstGeom prst="rect">
            <a:avLst/>
          </a:prstGeom>
          <a:noFill/>
        </p:spPr>
        <p:txBody>
          <a:bodyPr wrap="square" rtlCol="0">
            <a:spAutoFit/>
          </a:bodyPr>
          <a:lstStyle/>
          <a:p>
            <a:pPr marL="0" algn="ctr" defTabSz="914400" rtl="0" eaLnBrk="1" latinLnBrk="0" hangingPunct="1"/>
            <a:r>
              <a:rPr lang="en-US" sz="12500" kern="1200" dirty="0">
                <a:solidFill>
                  <a:schemeClr val="tx1"/>
                </a:solidFill>
                <a:latin typeface="+mn-lt"/>
                <a:ea typeface="+mn-ea"/>
                <a:cs typeface="+mn-cs"/>
              </a:rPr>
              <a:t>Photo</a:t>
            </a:r>
            <a:br>
              <a:rPr lang="en-US" sz="12500" kern="1200" dirty="0">
                <a:solidFill>
                  <a:schemeClr val="tx1"/>
                </a:solidFill>
                <a:latin typeface="+mn-lt"/>
                <a:ea typeface="+mn-ea"/>
                <a:cs typeface="+mn-cs"/>
              </a:rPr>
            </a:br>
            <a:r>
              <a:rPr lang="en-US" sz="12500" kern="1200" dirty="0">
                <a:solidFill>
                  <a:schemeClr val="tx1"/>
                </a:solidFill>
                <a:latin typeface="+mn-lt"/>
                <a:ea typeface="+mn-ea"/>
                <a:cs typeface="+mn-cs"/>
              </a:rPr>
              <a:t>Grids</a:t>
            </a:r>
          </a:p>
        </p:txBody>
      </p:sp>
    </p:spTree>
    <p:extLst>
      <p:ext uri="{BB962C8B-B14F-4D97-AF65-F5344CB8AC3E}">
        <p14:creationId xmlns:p14="http://schemas.microsoft.com/office/powerpoint/2010/main" val="32532990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hoto: Full Screen Photo">
    <p:bg>
      <p:bgPr>
        <a:solidFill>
          <a:srgbClr val="FFFFFF"/>
        </a:solidFill>
        <a:effectLst/>
      </p:bgPr>
    </p:bg>
    <p:spTree>
      <p:nvGrpSpPr>
        <p:cNvPr id="1" name=""/>
        <p:cNvGrpSpPr/>
        <p:nvPr/>
      </p:nvGrpSpPr>
      <p:grpSpPr>
        <a:xfrm>
          <a:off x="0" y="0"/>
          <a:ext cx="0" cy="0"/>
          <a:chOff x="0" y="0"/>
          <a:chExt cx="0" cy="0"/>
        </a:xfrm>
      </p:grpSpPr>
      <p:sp>
        <p:nvSpPr>
          <p:cNvPr id="3" name="Picture Placeholder"/>
          <p:cNvSpPr>
            <a:spLocks noGrp="1"/>
          </p:cNvSpPr>
          <p:nvPr>
            <p:ph type="pic" sz="quarter" idx="10"/>
          </p:nvPr>
        </p:nvSpPr>
        <p:spPr>
          <a:xfrm>
            <a:off x="-3048" y="0"/>
            <a:ext cx="12198096" cy="6858000"/>
          </a:xfrm>
          <a:solidFill>
            <a:srgbClr val="DCDCDC">
              <a:alpha val="49804"/>
            </a:srgbClr>
          </a:solidFill>
          <a:ln w="28575">
            <a:noFill/>
          </a:ln>
        </p:spPr>
        <p:txBody>
          <a:bodyPr vert="horz" lIns="0" tIns="0" rIns="0" bIns="0" rtlCol="0" anchor="ctr">
            <a:normAutofit/>
          </a:bodyPr>
          <a:lstStyle>
            <a:lvl1pPr marL="0" indent="0" algn="ctr">
              <a:buNone/>
              <a:defRPr lang="en-US" sz="2800" dirty="0"/>
            </a:lvl1pPr>
          </a:lstStyle>
          <a:p>
            <a:pPr marL="228600" lvl="0" indent="-228600" algn="ctr"/>
            <a:r>
              <a:rPr lang="en-US" dirty="0"/>
              <a:t>Click icon to add picture</a:t>
            </a:r>
          </a:p>
        </p:txBody>
      </p:sp>
    </p:spTree>
    <p:extLst>
      <p:ext uri="{BB962C8B-B14F-4D97-AF65-F5344CB8AC3E}">
        <p14:creationId xmlns:p14="http://schemas.microsoft.com/office/powerpoint/2010/main" val="2438383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oto: 2-up">
    <p:bg>
      <p:bgPr>
        <a:solidFill>
          <a:schemeClr val="bg1"/>
        </a:solidFill>
        <a:effectLst/>
      </p:bgPr>
    </p:bg>
    <p:spTree>
      <p:nvGrpSpPr>
        <p:cNvPr id="1" name=""/>
        <p:cNvGrpSpPr/>
        <p:nvPr/>
      </p:nvGrpSpPr>
      <p:grpSpPr>
        <a:xfrm>
          <a:off x="0" y="0"/>
          <a:ext cx="0" cy="0"/>
          <a:chOff x="0" y="0"/>
          <a:chExt cx="0" cy="0"/>
        </a:xfrm>
      </p:grpSpPr>
      <p:sp>
        <p:nvSpPr>
          <p:cNvPr id="23" name="Picture Placeholder 2"/>
          <p:cNvSpPr>
            <a:spLocks noGrp="1"/>
          </p:cNvSpPr>
          <p:nvPr>
            <p:ph type="pic" idx="22"/>
          </p:nvPr>
        </p:nvSpPr>
        <p:spPr bwMode="gray">
          <a:xfrm>
            <a:off x="6156960" y="0"/>
            <a:ext cx="6035040" cy="685800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685800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4806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hoto: 3-up">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7" name="Picture Placeholder 1"/>
          <p:cNvSpPr>
            <a:spLocks noGrp="1"/>
          </p:cNvSpPr>
          <p:nvPr>
            <p:ph type="pic" idx="25"/>
          </p:nvPr>
        </p:nvSpPr>
        <p:spPr bwMode="gray">
          <a:xfrm>
            <a:off x="821436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2544941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hoto: 4-up">
    <p:bg>
      <p:bgPr>
        <a:solidFill>
          <a:schemeClr val="bg1"/>
        </a:solidFill>
        <a:effectLst/>
      </p:bgPr>
    </p:bg>
    <p:spTree>
      <p:nvGrpSpPr>
        <p:cNvPr id="1" name=""/>
        <p:cNvGrpSpPr/>
        <p:nvPr/>
      </p:nvGrpSpPr>
      <p:grpSpPr>
        <a:xfrm>
          <a:off x="0" y="0"/>
          <a:ext cx="0" cy="0"/>
          <a:chOff x="0" y="0"/>
          <a:chExt cx="0" cy="0"/>
        </a:xfrm>
      </p:grpSpPr>
      <p:sp>
        <p:nvSpPr>
          <p:cNvPr id="68" name="Picture Placeholder 4"/>
          <p:cNvSpPr>
            <a:spLocks noGrp="1"/>
          </p:cNvSpPr>
          <p:nvPr>
            <p:ph type="pic" idx="23"/>
          </p:nvPr>
        </p:nvSpPr>
        <p:spPr bwMode="gray">
          <a:xfrm>
            <a:off x="6156960" y="3483864"/>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6156960" y="0"/>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483864"/>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787336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hoto: 6-up">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410718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505765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hoto: 8-up">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04513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hoto: 16-up">
    <p:bg>
      <p:bgPr>
        <a:solidFill>
          <a:srgbClr val="FFFFFF"/>
        </a:solidFill>
        <a:effectLst/>
      </p:bgPr>
    </p:bg>
    <p:spTree>
      <p:nvGrpSpPr>
        <p:cNvPr id="1" name=""/>
        <p:cNvGrpSpPr/>
        <p:nvPr/>
      </p:nvGrpSpPr>
      <p:grpSpPr>
        <a:xfrm>
          <a:off x="0" y="0"/>
          <a:ext cx="0" cy="0"/>
          <a:chOff x="0" y="0"/>
          <a:chExt cx="0" cy="0"/>
        </a:xfrm>
      </p:grpSpPr>
      <p:sp>
        <p:nvSpPr>
          <p:cNvPr id="44" name="Picture Placeholder 16"/>
          <p:cNvSpPr>
            <a:spLocks noGrp="1"/>
          </p:cNvSpPr>
          <p:nvPr>
            <p:ph type="pic" sz="quarter" idx="18"/>
          </p:nvPr>
        </p:nvSpPr>
        <p:spPr>
          <a:xfrm>
            <a:off x="9247632"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8" name="Picture Placeholder 15"/>
          <p:cNvSpPr>
            <a:spLocks noGrp="1"/>
          </p:cNvSpPr>
          <p:nvPr>
            <p:ph type="pic" sz="quarter" idx="22"/>
          </p:nvPr>
        </p:nvSpPr>
        <p:spPr>
          <a:xfrm>
            <a:off x="6165087"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2" name="Picture Placeholder 14"/>
          <p:cNvSpPr>
            <a:spLocks noGrp="1"/>
          </p:cNvSpPr>
          <p:nvPr>
            <p:ph type="pic" sz="quarter" idx="26"/>
          </p:nvPr>
        </p:nvSpPr>
        <p:spPr>
          <a:xfrm>
            <a:off x="3082543"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6" name="Picture Placeholder 13"/>
          <p:cNvSpPr>
            <a:spLocks noGrp="1"/>
          </p:cNvSpPr>
          <p:nvPr>
            <p:ph type="pic" sz="quarter" idx="30"/>
          </p:nvPr>
        </p:nvSpPr>
        <p:spPr>
          <a:xfrm>
            <a:off x="0"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3" name="Picture Placeholder 12"/>
          <p:cNvSpPr>
            <a:spLocks noGrp="1"/>
          </p:cNvSpPr>
          <p:nvPr>
            <p:ph type="pic" sz="quarter" idx="17"/>
          </p:nvPr>
        </p:nvSpPr>
        <p:spPr>
          <a:xfrm>
            <a:off x="9247632"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37655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hoto: 12-up">
    <p:bg>
      <p:bgPr>
        <a:solidFill>
          <a:srgbClr val="FFFFFF"/>
        </a:solidFill>
        <a:effectLst/>
      </p:bgPr>
    </p:bg>
    <p:spTree>
      <p:nvGrpSpPr>
        <p:cNvPr id="1" name=""/>
        <p:cNvGrpSpPr/>
        <p:nvPr/>
      </p:nvGrpSpPr>
      <p:grpSpPr>
        <a:xfrm>
          <a:off x="0" y="0"/>
          <a:ext cx="0" cy="0"/>
          <a:chOff x="0" y="0"/>
          <a:chExt cx="0" cy="0"/>
        </a:xfrm>
      </p:grpSpPr>
      <p:sp>
        <p:nvSpPr>
          <p:cNvPr id="43" name="Picture Placeholder 12"/>
          <p:cNvSpPr>
            <a:spLocks noGrp="1"/>
          </p:cNvSpPr>
          <p:nvPr>
            <p:ph type="pic" sz="quarter" idx="17"/>
          </p:nvPr>
        </p:nvSpPr>
        <p:spPr>
          <a:xfrm>
            <a:off x="9247632"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650696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hoto: 20-up">
    <p:bg>
      <p:bgPr>
        <a:solidFill>
          <a:schemeClr val="bg1"/>
        </a:solidFill>
        <a:effectLst/>
      </p:bgPr>
    </p:bg>
    <p:spTree>
      <p:nvGrpSpPr>
        <p:cNvPr id="1" name=""/>
        <p:cNvGrpSpPr/>
        <p:nvPr/>
      </p:nvGrpSpPr>
      <p:grpSpPr>
        <a:xfrm>
          <a:off x="0" y="0"/>
          <a:ext cx="0" cy="0"/>
          <a:chOff x="0" y="0"/>
          <a:chExt cx="0" cy="0"/>
        </a:xfrm>
      </p:grpSpPr>
      <p:sp>
        <p:nvSpPr>
          <p:cNvPr id="164" name="Picture Placeholder 20"/>
          <p:cNvSpPr>
            <a:spLocks noGrp="1"/>
          </p:cNvSpPr>
          <p:nvPr>
            <p:ph type="pic" sz="quarter" idx="29"/>
          </p:nvPr>
        </p:nvSpPr>
        <p:spPr>
          <a:xfrm>
            <a:off x="9860280"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0" name="Picture Placeholder 19"/>
          <p:cNvSpPr>
            <a:spLocks noGrp="1"/>
          </p:cNvSpPr>
          <p:nvPr>
            <p:ph type="pic" sz="quarter" idx="28"/>
          </p:nvPr>
        </p:nvSpPr>
        <p:spPr>
          <a:xfrm>
            <a:off x="9860280"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8" name="Picture Placeholder 18"/>
          <p:cNvSpPr>
            <a:spLocks noGrp="1"/>
          </p:cNvSpPr>
          <p:nvPr>
            <p:ph type="pic" sz="quarter" idx="27"/>
          </p:nvPr>
        </p:nvSpPr>
        <p:spPr>
          <a:xfrm>
            <a:off x="9860280"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6" name="Picture Placeholder 17"/>
          <p:cNvSpPr>
            <a:spLocks noGrp="1"/>
          </p:cNvSpPr>
          <p:nvPr>
            <p:ph type="pic" sz="quarter" idx="26"/>
          </p:nvPr>
        </p:nvSpPr>
        <p:spPr>
          <a:xfrm>
            <a:off x="9860280"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4" name="Picture Placeholder 16"/>
          <p:cNvSpPr>
            <a:spLocks noGrp="1"/>
          </p:cNvSpPr>
          <p:nvPr>
            <p:ph type="pic" sz="quarter" idx="25"/>
          </p:nvPr>
        </p:nvSpPr>
        <p:spPr>
          <a:xfrm>
            <a:off x="7395209"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2" name="Picture Placeholder 15"/>
          <p:cNvSpPr>
            <a:spLocks noGrp="1"/>
          </p:cNvSpPr>
          <p:nvPr>
            <p:ph type="pic" sz="quarter" idx="24"/>
          </p:nvPr>
        </p:nvSpPr>
        <p:spPr>
          <a:xfrm>
            <a:off x="7395209"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0" name="Picture Placeholder 14"/>
          <p:cNvSpPr>
            <a:spLocks noGrp="1"/>
          </p:cNvSpPr>
          <p:nvPr>
            <p:ph type="pic" sz="quarter" idx="23"/>
          </p:nvPr>
        </p:nvSpPr>
        <p:spPr>
          <a:xfrm>
            <a:off x="7395209"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8" name="Picture Placeholder 13"/>
          <p:cNvSpPr>
            <a:spLocks noGrp="1"/>
          </p:cNvSpPr>
          <p:nvPr>
            <p:ph type="pic" sz="quarter" idx="22"/>
          </p:nvPr>
        </p:nvSpPr>
        <p:spPr>
          <a:xfrm>
            <a:off x="7395209"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7" name="Picture Placeholder 12"/>
          <p:cNvSpPr>
            <a:spLocks noGrp="1"/>
          </p:cNvSpPr>
          <p:nvPr>
            <p:ph type="pic" sz="quarter" idx="21"/>
          </p:nvPr>
        </p:nvSpPr>
        <p:spPr>
          <a:xfrm>
            <a:off x="4930138"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5" name="Picture Placeholder 11"/>
          <p:cNvSpPr>
            <a:spLocks noGrp="1"/>
          </p:cNvSpPr>
          <p:nvPr>
            <p:ph type="pic" sz="quarter" idx="20"/>
          </p:nvPr>
        </p:nvSpPr>
        <p:spPr>
          <a:xfrm>
            <a:off x="4930138"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1" name="Picture Placeholder 10"/>
          <p:cNvSpPr>
            <a:spLocks noGrp="1"/>
          </p:cNvSpPr>
          <p:nvPr>
            <p:ph type="pic" sz="quarter" idx="19"/>
          </p:nvPr>
        </p:nvSpPr>
        <p:spPr>
          <a:xfrm>
            <a:off x="4930138"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9" name="Picture Placeholder 9"/>
          <p:cNvSpPr>
            <a:spLocks noGrp="1"/>
          </p:cNvSpPr>
          <p:nvPr>
            <p:ph type="pic" sz="quarter" idx="18"/>
          </p:nvPr>
        </p:nvSpPr>
        <p:spPr>
          <a:xfrm>
            <a:off x="4930138"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1" name="Picture Placeholder 8"/>
          <p:cNvSpPr>
            <a:spLocks noGrp="1"/>
          </p:cNvSpPr>
          <p:nvPr>
            <p:ph type="pic" sz="quarter" idx="17"/>
          </p:nvPr>
        </p:nvSpPr>
        <p:spPr>
          <a:xfrm>
            <a:off x="2468880"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7"/>
          <p:cNvSpPr>
            <a:spLocks noGrp="1"/>
          </p:cNvSpPr>
          <p:nvPr>
            <p:ph type="pic" sz="quarter" idx="16"/>
          </p:nvPr>
        </p:nvSpPr>
        <p:spPr>
          <a:xfrm>
            <a:off x="2468880"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 name="Picture Placeholder 6"/>
          <p:cNvSpPr>
            <a:spLocks noGrp="1"/>
          </p:cNvSpPr>
          <p:nvPr>
            <p:ph type="pic" sz="quarter" idx="15"/>
          </p:nvPr>
        </p:nvSpPr>
        <p:spPr>
          <a:xfrm>
            <a:off x="2468880"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 name="Picture Placeholder 5"/>
          <p:cNvSpPr>
            <a:spLocks noGrp="1"/>
          </p:cNvSpPr>
          <p:nvPr>
            <p:ph type="pic" sz="quarter" idx="14"/>
          </p:nvPr>
        </p:nvSpPr>
        <p:spPr>
          <a:xfrm>
            <a:off x="2468880"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2" name="Picture Placeholder 4"/>
          <p:cNvSpPr>
            <a:spLocks noGrp="1"/>
          </p:cNvSpPr>
          <p:nvPr>
            <p:ph type="pic" sz="quarter" idx="13"/>
          </p:nvPr>
        </p:nvSpPr>
        <p:spPr>
          <a:xfrm>
            <a:off x="0"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9" name="Picture Placeholder 3"/>
          <p:cNvSpPr>
            <a:spLocks noGrp="1"/>
          </p:cNvSpPr>
          <p:nvPr>
            <p:ph type="pic" sz="quarter" idx="12"/>
          </p:nvPr>
        </p:nvSpPr>
        <p:spPr>
          <a:xfrm>
            <a:off x="0"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7" name="Picture Placeholder 2"/>
          <p:cNvSpPr>
            <a:spLocks noGrp="1"/>
          </p:cNvSpPr>
          <p:nvPr>
            <p:ph type="pic" sz="quarter" idx="11"/>
          </p:nvPr>
        </p:nvSpPr>
        <p:spPr>
          <a:xfrm>
            <a:off x="0"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 name="Picture Placeholder 1"/>
          <p:cNvSpPr>
            <a:spLocks noGrp="1"/>
          </p:cNvSpPr>
          <p:nvPr>
            <p:ph type="pic" sz="quarter" idx="10"/>
          </p:nvPr>
        </p:nvSpPr>
        <p:spPr>
          <a:xfrm>
            <a:off x="0" y="0"/>
            <a:ext cx="2331720" cy="162534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519582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Cover_L">
    <p:spTree>
      <p:nvGrpSpPr>
        <p:cNvPr id="1" name=""/>
        <p:cNvGrpSpPr/>
        <p:nvPr/>
      </p:nvGrpSpPr>
      <p:grpSpPr>
        <a:xfrm>
          <a:off x="0" y="0"/>
          <a:ext cx="0" cy="0"/>
          <a:chOff x="0" y="0"/>
          <a:chExt cx="0" cy="0"/>
        </a:xfrm>
      </p:grpSpPr>
      <p:sp>
        <p:nvSpPr>
          <p:cNvPr id="9" name="Picture Placeholder 14">
            <a:extLst>
              <a:ext uri="{FF2B5EF4-FFF2-40B4-BE49-F238E27FC236}">
                <a16:creationId xmlns:a16="http://schemas.microsoft.com/office/drawing/2014/main" id="{E1108932-1706-4ECC-BACC-F6F9FA86ECAA}"/>
              </a:ext>
            </a:extLst>
          </p:cNvPr>
          <p:cNvSpPr>
            <a:spLocks noGrp="1"/>
          </p:cNvSpPr>
          <p:nvPr>
            <p:ph type="pic" sz="quarter" idx="13" hasCustomPrompt="1"/>
          </p:nvPr>
        </p:nvSpPr>
        <p:spPr>
          <a:xfrm>
            <a:off x="0" y="0"/>
            <a:ext cx="12192000" cy="6858000"/>
          </a:xfrm>
          <a:solidFill>
            <a:schemeClr val="bg2">
              <a:lumMod val="75000"/>
            </a:schemeClr>
          </a:solidFill>
        </p:spPr>
        <p:txBody>
          <a:bodyPr rIns="457200" anchor="ctr"/>
          <a:lstStyle>
            <a:lvl1pPr marL="0" indent="0" algn="r">
              <a:buNone/>
              <a:defRPr>
                <a:solidFill>
                  <a:srgbClr val="58595B"/>
                </a:solidFill>
              </a:defRPr>
            </a:lvl1pPr>
          </a:lstStyle>
          <a:p>
            <a:r>
              <a:rPr lang="en-US" dirty="0"/>
              <a:t>Click icon to add photo</a:t>
            </a:r>
          </a:p>
        </p:txBody>
      </p:sp>
      <p:sp>
        <p:nvSpPr>
          <p:cNvPr id="2" name="Title 1">
            <a:extLst>
              <a:ext uri="{FF2B5EF4-FFF2-40B4-BE49-F238E27FC236}">
                <a16:creationId xmlns:a16="http://schemas.microsoft.com/office/drawing/2014/main" id="{AB48A628-CAE9-41C5-AD1A-ED470A6CC560}"/>
              </a:ext>
            </a:extLst>
          </p:cNvPr>
          <p:cNvSpPr>
            <a:spLocks noGrp="1"/>
          </p:cNvSpPr>
          <p:nvPr>
            <p:ph type="title" hasCustomPrompt="1"/>
          </p:nvPr>
        </p:nvSpPr>
        <p:spPr>
          <a:xfrm>
            <a:off x="998991" y="365125"/>
            <a:ext cx="4602480" cy="3281045"/>
          </a:xfrm>
        </p:spPr>
        <p:txBody>
          <a:bodyPr anchor="ctr"/>
          <a:lstStyle>
            <a:lvl1pPr algn="ctr">
              <a:defRPr/>
            </a:lvl1pPr>
          </a:lstStyle>
          <a:p>
            <a:r>
              <a:rPr lang="en-US" dirty="0"/>
              <a:t>Custom Photo Cover Page</a:t>
            </a:r>
          </a:p>
        </p:txBody>
      </p:sp>
    </p:spTree>
    <p:extLst>
      <p:ext uri="{BB962C8B-B14F-4D97-AF65-F5344CB8AC3E}">
        <p14:creationId xmlns:p14="http://schemas.microsoft.com/office/powerpoint/2010/main" val="302278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hoto: Mosaic 1">
    <p:bg>
      <p:bgPr>
        <a:solidFill>
          <a:schemeClr val="bg1"/>
        </a:solidFill>
        <a:effectLst/>
      </p:bgPr>
    </p:bg>
    <p:spTree>
      <p:nvGrpSpPr>
        <p:cNvPr id="1" name=""/>
        <p:cNvGrpSpPr/>
        <p:nvPr/>
      </p:nvGrpSpPr>
      <p:grpSpPr>
        <a:xfrm>
          <a:off x="0" y="0"/>
          <a:ext cx="0" cy="0"/>
          <a:chOff x="0" y="0"/>
          <a:chExt cx="0" cy="0"/>
        </a:xfrm>
      </p:grpSpPr>
      <p:sp>
        <p:nvSpPr>
          <p:cNvPr id="27" name="Picture Placeholder 5"/>
          <p:cNvSpPr>
            <a:spLocks noGrp="1"/>
          </p:cNvSpPr>
          <p:nvPr>
            <p:ph type="pic" idx="16"/>
          </p:nvPr>
        </p:nvSpPr>
        <p:spPr bwMode="gray">
          <a:xfrm>
            <a:off x="6163056" y="0"/>
            <a:ext cx="6028944" cy="6858000"/>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0"/>
          </p:nvPr>
        </p:nvSpPr>
        <p:spPr bwMode="gray">
          <a:xfrm>
            <a:off x="3081528" y="3483864"/>
            <a:ext cx="2944368" cy="337344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p:ph type="pic" idx="17"/>
          </p:nvPr>
        </p:nvSpPr>
        <p:spPr bwMode="gray">
          <a:xfrm>
            <a:off x="3081528"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p:ph type="pic" idx="12"/>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531013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hoto: Mosaic 2">
    <p:bg>
      <p:bgPr>
        <a:solidFill>
          <a:schemeClr val="bg1"/>
        </a:solidFill>
        <a:effectLst/>
      </p:bgPr>
    </p:bg>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4"/>
          <p:cNvSpPr>
            <a:spLocks noGrp="1"/>
          </p:cNvSpPr>
          <p:nvPr>
            <p:ph type="pic" idx="16"/>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3"/>
          <p:cNvSpPr>
            <a:spLocks noGrp="1"/>
          </p:cNvSpPr>
          <p:nvPr>
            <p:ph type="pic" idx="18"/>
          </p:nvPr>
        </p:nvSpPr>
        <p:spPr bwMode="gray">
          <a:xfrm>
            <a:off x="6160475"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6160475"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6017685" cy="6858000"/>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319904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hoto: Mosaic 3">
    <p:bg>
      <p:bgPr>
        <a:solidFill>
          <a:schemeClr val="bg1"/>
        </a:solidFill>
        <a:effectLst/>
      </p:bgPr>
    </p:bg>
    <p:spTree>
      <p:nvGrpSpPr>
        <p:cNvPr id="1" name=""/>
        <p:cNvGrpSpPr/>
        <p:nvPr/>
      </p:nvGrpSpPr>
      <p:grpSpPr>
        <a:xfrm>
          <a:off x="0" y="0"/>
          <a:ext cx="0" cy="0"/>
          <a:chOff x="0" y="0"/>
          <a:chExt cx="0" cy="0"/>
        </a:xfrm>
      </p:grpSpPr>
      <p:sp>
        <p:nvSpPr>
          <p:cNvPr id="27" name="Picture Placeholder 4"/>
          <p:cNvSpPr>
            <a:spLocks noGrp="1"/>
          </p:cNvSpPr>
          <p:nvPr>
            <p:ph type="pic" idx="16"/>
          </p:nvPr>
        </p:nvSpPr>
        <p:spPr bwMode="gray">
          <a:xfrm>
            <a:off x="6166104" y="0"/>
            <a:ext cx="6025896" cy="6858000"/>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308305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smtClean="0"/>
            </a:lvl1pPr>
          </a:lstStyle>
          <a:p>
            <a:pPr marL="228600" lvl="0" indent="-228600" algn="ctr"/>
            <a:r>
              <a:rPr lang="en-US"/>
              <a:t>Click icon to add picture</a:t>
            </a:r>
            <a:endParaRPr lang="en-US" dirty="0"/>
          </a:p>
        </p:txBody>
      </p:sp>
      <p:sp>
        <p:nvSpPr>
          <p:cNvPr id="26" name="Picture Placeholder 2"/>
          <p:cNvSpPr>
            <a:spLocks noGrp="1"/>
          </p:cNvSpPr>
          <p:nvPr>
            <p:ph type="pic" idx="21"/>
          </p:nvPr>
        </p:nvSpPr>
        <p:spPr bwMode="gray">
          <a:xfrm>
            <a:off x="0" y="3483864"/>
            <a:ext cx="602742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666543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hoto: Mosaic 4">
    <p:bg>
      <p:bgPr>
        <a:solidFill>
          <a:schemeClr val="bg1"/>
        </a:solidFill>
        <a:effectLst/>
      </p:bgPr>
    </p:bg>
    <p:spTree>
      <p:nvGrpSpPr>
        <p:cNvPr id="1" name=""/>
        <p:cNvGrpSpPr/>
        <p:nvPr/>
      </p:nvGrpSpPr>
      <p:grpSpPr>
        <a:xfrm>
          <a:off x="0" y="0"/>
          <a:ext cx="0" cy="0"/>
          <a:chOff x="0" y="0"/>
          <a:chExt cx="0" cy="0"/>
        </a:xfrm>
      </p:grpSpPr>
      <p:sp>
        <p:nvSpPr>
          <p:cNvPr id="25" name="Picture Placeholder 5"/>
          <p:cNvSpPr>
            <a:spLocks noGrp="1"/>
          </p:cNvSpPr>
          <p:nvPr>
            <p:ph type="pic" idx="23"/>
          </p:nvPr>
        </p:nvSpPr>
        <p:spPr bwMode="gray">
          <a:xfrm>
            <a:off x="3081528" y="3483864"/>
            <a:ext cx="9110472"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 name="Picture Placeholder 4"/>
          <p:cNvSpPr>
            <a:spLocks noGrp="1"/>
          </p:cNvSpPr>
          <p:nvPr>
            <p:ph type="pic" idx="24"/>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7" name="Picture Placeholder 3"/>
          <p:cNvSpPr>
            <a:spLocks noGrp="1"/>
          </p:cNvSpPr>
          <p:nvPr>
            <p:ph type="pic" idx="16"/>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3" name="Picture Placeholder 2"/>
          <p:cNvSpPr>
            <a:spLocks noGrp="1"/>
          </p:cNvSpPr>
          <p:nvPr>
            <p:ph type="pic" idx="22"/>
          </p:nvPr>
        </p:nvSpPr>
        <p:spPr bwMode="gray">
          <a:xfrm>
            <a:off x="616458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25896"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246164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hoto: Mosaic 5">
    <p:bg>
      <p:bgPr>
        <a:solidFill>
          <a:schemeClr val="bg1"/>
        </a:solidFill>
        <a:effectLst/>
      </p:bgPr>
    </p:bg>
    <p:spTree>
      <p:nvGrpSpPr>
        <p:cNvPr id="1" name=""/>
        <p:cNvGrpSpPr/>
        <p:nvPr/>
      </p:nvGrpSpPr>
      <p:grpSpPr>
        <a:xfrm>
          <a:off x="0" y="0"/>
          <a:ext cx="0" cy="0"/>
          <a:chOff x="0" y="0"/>
          <a:chExt cx="0" cy="0"/>
        </a:xfrm>
      </p:grpSpPr>
      <p:sp>
        <p:nvSpPr>
          <p:cNvPr id="21" name="Picture Placeholder 5"/>
          <p:cNvSpPr>
            <a:spLocks noGrp="1"/>
          </p:cNvSpPr>
          <p:nvPr>
            <p:ph type="pic" idx="12"/>
          </p:nvPr>
        </p:nvSpPr>
        <p:spPr bwMode="gray">
          <a:xfrm>
            <a:off x="6166104" y="3492500"/>
            <a:ext cx="6025896"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1"/>
          </p:nvPr>
        </p:nvSpPr>
        <p:spPr bwMode="gray">
          <a:xfrm>
            <a:off x="3083052" y="349250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8" name="Picture Placeholder 3"/>
          <p:cNvSpPr>
            <a:spLocks noGrp="1"/>
          </p:cNvSpPr>
          <p:nvPr>
            <p:ph type="pic" idx="10"/>
          </p:nvPr>
        </p:nvSpPr>
        <p:spPr bwMode="gray">
          <a:xfrm>
            <a:off x="0" y="349250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2" name="Picture Placeholder 2"/>
          <p:cNvSpPr>
            <a:spLocks noGrp="1"/>
          </p:cNvSpPr>
          <p:nvPr>
            <p:ph type="pic" idx="13"/>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9107424"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4253360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Mosaic 6">
    <p:bg>
      <p:bgPr>
        <a:solidFill>
          <a:schemeClr val="bg1"/>
        </a:solidFill>
        <a:effectLst/>
      </p:bgPr>
    </p:bg>
    <p:spTree>
      <p:nvGrpSpPr>
        <p:cNvPr id="1" name=""/>
        <p:cNvGrpSpPr/>
        <p:nvPr/>
      </p:nvGrpSpPr>
      <p:grpSpPr>
        <a:xfrm>
          <a:off x="0" y="0"/>
          <a:ext cx="0" cy="0"/>
          <a:chOff x="0" y="0"/>
          <a:chExt cx="0" cy="0"/>
        </a:xfrm>
      </p:grpSpPr>
      <p:sp>
        <p:nvSpPr>
          <p:cNvPr id="20" name="Picture Placeholder 1"/>
          <p:cNvSpPr>
            <a:spLocks noGrp="1"/>
          </p:cNvSpPr>
          <p:nvPr>
            <p:ph type="pic" idx="10"/>
          </p:nvPr>
        </p:nvSpPr>
        <p:spPr bwMode="gray">
          <a:xfrm>
            <a:off x="0" y="0"/>
            <a:ext cx="6035040" cy="685800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4" name="Picture Placeholder 4"/>
          <p:cNvSpPr>
            <a:spLocks noGrp="1"/>
          </p:cNvSpPr>
          <p:nvPr>
            <p:ph type="pic" idx="23"/>
          </p:nvPr>
        </p:nvSpPr>
        <p:spPr bwMode="gray">
          <a:xfrm>
            <a:off x="6156960" y="3483864"/>
            <a:ext cx="60350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5" name="Picture Placeholder 3"/>
          <p:cNvSpPr>
            <a:spLocks noGrp="1"/>
          </p:cNvSpPr>
          <p:nvPr>
            <p:ph type="pic" idx="22"/>
          </p:nvPr>
        </p:nvSpPr>
        <p:spPr bwMode="gray">
          <a:xfrm>
            <a:off x="6156960" y="0"/>
            <a:ext cx="60350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50290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hoto: Mosaic 7">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6156960" y="0"/>
            <a:ext cx="603504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483864"/>
            <a:ext cx="602284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 name="Picture Placeholder 1"/>
          <p:cNvSpPr>
            <a:spLocks noGrp="1"/>
          </p:cNvSpPr>
          <p:nvPr>
            <p:ph type="pic" idx="25"/>
          </p:nvPr>
        </p:nvSpPr>
        <p:spPr bwMode="gray">
          <a:xfrm>
            <a:off x="307848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1"/>
          <p:cNvSpPr>
            <a:spLocks noGrp="1"/>
          </p:cNvSpPr>
          <p:nvPr>
            <p:ph type="pic" idx="26"/>
          </p:nvPr>
        </p:nvSpPr>
        <p:spPr bwMode="gray">
          <a:xfrm>
            <a:off x="615696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1"/>
          <p:cNvSpPr>
            <a:spLocks noGrp="1"/>
          </p:cNvSpPr>
          <p:nvPr>
            <p:ph type="pic" idx="27"/>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098636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Mosaic 8">
    <p:bg>
      <p:bgPr>
        <a:solidFill>
          <a:schemeClr val="bg1"/>
        </a:solidFill>
        <a:effectLst/>
      </p:bgPr>
    </p:bg>
    <p:spTree>
      <p:nvGrpSpPr>
        <p:cNvPr id="1" name=""/>
        <p:cNvGrpSpPr/>
        <p:nvPr/>
      </p:nvGrpSpPr>
      <p:grpSpPr>
        <a:xfrm>
          <a:off x="0" y="0"/>
          <a:ext cx="0" cy="0"/>
          <a:chOff x="0" y="0"/>
          <a:chExt cx="0" cy="0"/>
        </a:xfrm>
      </p:grpSpPr>
      <p:sp>
        <p:nvSpPr>
          <p:cNvPr id="9" name="Picture Placeholder 3"/>
          <p:cNvSpPr>
            <a:spLocks noGrp="1"/>
          </p:cNvSpPr>
          <p:nvPr>
            <p:ph type="pic" idx="22"/>
          </p:nvPr>
        </p:nvSpPr>
        <p:spPr bwMode="gray">
          <a:xfrm>
            <a:off x="410718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3"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3"/>
          <p:cNvSpPr>
            <a:spLocks noGrp="1"/>
          </p:cNvSpPr>
          <p:nvPr>
            <p:ph type="pic" idx="28"/>
          </p:nvPr>
        </p:nvSpPr>
        <p:spPr bwMode="gray">
          <a:xfrm>
            <a:off x="4107180" y="0"/>
            <a:ext cx="808482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4096902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Mosaic 9">
    <p:bg>
      <p:bgPr>
        <a:solidFill>
          <a:schemeClr val="bg1"/>
        </a:solidFill>
        <a:effectLst/>
      </p:bgPr>
    </p:bg>
    <p:spTree>
      <p:nvGrpSpPr>
        <p:cNvPr id="1" name=""/>
        <p:cNvGrpSpPr/>
        <p:nvPr/>
      </p:nvGrpSpPr>
      <p:grpSpPr>
        <a:xfrm>
          <a:off x="0" y="0"/>
          <a:ext cx="0" cy="0"/>
          <a:chOff x="0" y="0"/>
          <a:chExt cx="0" cy="0"/>
        </a:xfrm>
      </p:grpSpPr>
      <p:sp>
        <p:nvSpPr>
          <p:cNvPr id="14" name="Picture Placeholder 3"/>
          <p:cNvSpPr>
            <a:spLocks noGrp="1"/>
          </p:cNvSpPr>
          <p:nvPr>
            <p:ph type="pic" idx="28"/>
          </p:nvPr>
        </p:nvSpPr>
        <p:spPr bwMode="gray">
          <a:xfrm>
            <a:off x="4107180" y="3483864"/>
            <a:ext cx="808482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2"/>
          </p:nvPr>
        </p:nvSpPr>
        <p:spPr bwMode="gray">
          <a:xfrm>
            <a:off x="410718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3"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196767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hoto: Mosaic 10">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2203704"/>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821436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327148"/>
            <a:ext cx="3977640" cy="2203704"/>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654296"/>
            <a:ext cx="3977640" cy="2203704"/>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4293933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B6FD4D3-C966-4822-9387-3AB4F151E8FC}"/>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1499EB-BF02-476C-852A-5008E47BEC9A}"/>
              </a:ext>
            </a:extLst>
          </p:cNvPr>
          <p:cNvSpPr>
            <a:spLocks noGrp="1"/>
          </p:cNvSpPr>
          <p:nvPr>
            <p:ph type="ctrTitle"/>
          </p:nvPr>
        </p:nvSpPr>
        <p:spPr>
          <a:xfrm>
            <a:off x="228600" y="228600"/>
            <a:ext cx="11735708" cy="1878806"/>
          </a:xfrm>
        </p:spPr>
        <p:txBody>
          <a:bodyPr anchor="b">
            <a:norm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5D8E3FFA-F11D-4957-BD27-CF973FE9AEA5}"/>
              </a:ext>
            </a:extLst>
          </p:cNvPr>
          <p:cNvSpPr>
            <a:spLocks noGrp="1"/>
          </p:cNvSpPr>
          <p:nvPr>
            <p:ph type="subTitle" idx="1"/>
          </p:nvPr>
        </p:nvSpPr>
        <p:spPr>
          <a:xfrm>
            <a:off x="228600" y="2197381"/>
            <a:ext cx="11734800" cy="56080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8C20B95-90F4-46BF-AE4B-E031211B583B}"/>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5" name="Footer Placeholder 4">
            <a:extLst>
              <a:ext uri="{FF2B5EF4-FFF2-40B4-BE49-F238E27FC236}">
                <a16:creationId xmlns:a16="http://schemas.microsoft.com/office/drawing/2014/main" id="{EB8A9C57-F7B9-4DC2-907D-CA3EDFBA9164}"/>
              </a:ext>
            </a:extLst>
          </p:cNvPr>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a:extLst>
              <a:ext uri="{FF2B5EF4-FFF2-40B4-BE49-F238E27FC236}">
                <a16:creationId xmlns:a16="http://schemas.microsoft.com/office/drawing/2014/main" id="{37BCE83C-A73A-4EF4-ADCE-C29A3F117BBD}"/>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24" name="UTK Centered">
            <a:extLst>
              <a:ext uri="{FF2B5EF4-FFF2-40B4-BE49-F238E27FC236}">
                <a16:creationId xmlns:a16="http://schemas.microsoft.com/office/drawing/2014/main" id="{35E43330-8E96-42B0-BB08-BA9C9A3DBBF7}"/>
              </a:ext>
            </a:extLst>
          </p:cNvPr>
          <p:cNvGrpSpPr>
            <a:grpSpLocks noChangeAspect="1"/>
          </p:cNvGrpSpPr>
          <p:nvPr userDrawn="1"/>
        </p:nvGrpSpPr>
        <p:grpSpPr bwMode="auto">
          <a:xfrm>
            <a:off x="4696483" y="3537023"/>
            <a:ext cx="2661855" cy="1797998"/>
            <a:chOff x="-2931" y="-4852"/>
            <a:chExt cx="17157" cy="11589"/>
          </a:xfrm>
        </p:grpSpPr>
        <p:sp>
          <p:nvSpPr>
            <p:cNvPr id="26" name="T fill">
              <a:extLst>
                <a:ext uri="{FF2B5EF4-FFF2-40B4-BE49-F238E27FC236}">
                  <a16:creationId xmlns:a16="http://schemas.microsoft.com/office/drawing/2014/main" id="{3EF03099-02BF-464A-8EFE-7ADBE06B2EAD}"/>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Type">
              <a:extLst>
                <a:ext uri="{FF2B5EF4-FFF2-40B4-BE49-F238E27FC236}">
                  <a16:creationId xmlns:a16="http://schemas.microsoft.com/office/drawing/2014/main" id="{B3E4BA06-671E-4557-9506-A7F689446343}"/>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Power T block">
              <a:extLst>
                <a:ext uri="{FF2B5EF4-FFF2-40B4-BE49-F238E27FC236}">
                  <a16:creationId xmlns:a16="http://schemas.microsoft.com/office/drawing/2014/main" id="{6BB950C5-BD5D-4FAB-98D6-ABA549E8D44A}"/>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882556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Photo: Mosaic 11">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0"/>
            <a:ext cx="3977640"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808482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2327148"/>
            <a:ext cx="3977640"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8214360" y="4654296"/>
            <a:ext cx="3977640"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2142863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Mosaic 12">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6"/>
          <p:cNvSpPr>
            <a:spLocks noGrp="1"/>
          </p:cNvSpPr>
          <p:nvPr>
            <p:ph type="pic" idx="18"/>
          </p:nvPr>
        </p:nvSpPr>
        <p:spPr bwMode="gray">
          <a:xfrm>
            <a:off x="6163056"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69177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hoto: Mosaic 13">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220370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327148"/>
            <a:ext cx="3977640" cy="220370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654296"/>
            <a:ext cx="3977640" cy="220370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86321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Mosaic 14">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8745056" y="3978574"/>
            <a:ext cx="3446944" cy="287942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1" y="0"/>
            <a:ext cx="12192000" cy="3857988"/>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1"/>
          <p:cNvSpPr>
            <a:spLocks noGrp="1"/>
          </p:cNvSpPr>
          <p:nvPr>
            <p:ph type="pic" idx="19"/>
          </p:nvPr>
        </p:nvSpPr>
        <p:spPr bwMode="gray">
          <a:xfrm>
            <a:off x="1" y="3978574"/>
            <a:ext cx="3394780" cy="287942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1"/>
          <p:cNvSpPr>
            <a:spLocks noGrp="1"/>
          </p:cNvSpPr>
          <p:nvPr>
            <p:ph type="pic" idx="26"/>
          </p:nvPr>
        </p:nvSpPr>
        <p:spPr bwMode="gray">
          <a:xfrm>
            <a:off x="3516700" y="3978574"/>
            <a:ext cx="5106436" cy="287942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566240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_do not use">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77E977-AC2A-40FD-B6F6-156C9ACDB4A3}"/>
              </a:ext>
            </a:extLst>
          </p:cNvPr>
          <p:cNvSpPr txBox="1"/>
          <p:nvPr userDrawn="1"/>
        </p:nvSpPr>
        <p:spPr>
          <a:xfrm>
            <a:off x="228600" y="1459230"/>
            <a:ext cx="11734800" cy="3939540"/>
          </a:xfrm>
          <a:prstGeom prst="rect">
            <a:avLst/>
          </a:prstGeom>
          <a:noFill/>
        </p:spPr>
        <p:txBody>
          <a:bodyPr wrap="square" rtlCol="0">
            <a:spAutoFit/>
          </a:bodyPr>
          <a:lstStyle/>
          <a:p>
            <a:pPr marL="0" algn="ctr" defTabSz="914400" rtl="0" eaLnBrk="1" latinLnBrk="0" hangingPunct="1"/>
            <a:r>
              <a:rPr lang="en-US" sz="12500" kern="1200" dirty="0">
                <a:solidFill>
                  <a:schemeClr val="tx1"/>
                </a:solidFill>
                <a:latin typeface="+mn-lt"/>
                <a:ea typeface="+mn-ea"/>
                <a:cs typeface="+mn-cs"/>
              </a:rPr>
              <a:t>Photo Grids</a:t>
            </a:r>
            <a:br>
              <a:rPr lang="en-US" sz="12500" kern="1200" dirty="0">
                <a:solidFill>
                  <a:schemeClr val="tx1"/>
                </a:solidFill>
                <a:latin typeface="+mn-lt"/>
                <a:ea typeface="+mn-ea"/>
                <a:cs typeface="+mn-cs"/>
              </a:rPr>
            </a:br>
            <a:r>
              <a:rPr lang="en-US" sz="12500" kern="1200" dirty="0">
                <a:solidFill>
                  <a:schemeClr val="tx1"/>
                </a:solidFill>
                <a:latin typeface="+mn-lt"/>
                <a:ea typeface="+mn-ea"/>
                <a:cs typeface="+mn-cs"/>
              </a:rPr>
              <a:t>+ Bar</a:t>
            </a:r>
          </a:p>
        </p:txBody>
      </p:sp>
    </p:spTree>
    <p:extLst>
      <p:ext uri="{BB962C8B-B14F-4D97-AF65-F5344CB8AC3E}">
        <p14:creationId xmlns:p14="http://schemas.microsoft.com/office/powerpoint/2010/main" val="21571159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hoto: Full Screen Photo + Bar">
    <p:bg>
      <p:bgPr>
        <a:solidFill>
          <a:srgbClr val="FFFFFF"/>
        </a:solidFill>
        <a:effectLst/>
      </p:bgPr>
    </p:bg>
    <p:spTree>
      <p:nvGrpSpPr>
        <p:cNvPr id="1" name=""/>
        <p:cNvGrpSpPr/>
        <p:nvPr/>
      </p:nvGrpSpPr>
      <p:grpSpPr>
        <a:xfrm>
          <a:off x="0" y="0"/>
          <a:ext cx="0" cy="0"/>
          <a:chOff x="0" y="0"/>
          <a:chExt cx="0" cy="0"/>
        </a:xfrm>
      </p:grpSpPr>
      <p:sp>
        <p:nvSpPr>
          <p:cNvPr id="3" name="Picture Placeholder"/>
          <p:cNvSpPr>
            <a:spLocks noGrp="1"/>
          </p:cNvSpPr>
          <p:nvPr>
            <p:ph type="pic" sz="quarter" idx="10"/>
          </p:nvPr>
        </p:nvSpPr>
        <p:spPr>
          <a:xfrm>
            <a:off x="-3048" y="0"/>
            <a:ext cx="12198096" cy="6111689"/>
          </a:xfrm>
          <a:solidFill>
            <a:srgbClr val="DCDCDC">
              <a:alpha val="49804"/>
            </a:srgbClr>
          </a:solidFill>
          <a:ln w="28575">
            <a:noFill/>
          </a:ln>
        </p:spPr>
        <p:txBody>
          <a:bodyPr vert="horz" lIns="0" tIns="0" rIns="0" bIns="0" rtlCol="0" anchor="ctr">
            <a:normAutofit/>
          </a:bodyPr>
          <a:lstStyle>
            <a:lvl1pPr marL="0" indent="0" algn="ctr">
              <a:buNone/>
              <a:defRPr lang="en-US" sz="2800" dirty="0"/>
            </a:lvl1pPr>
          </a:lstStyle>
          <a:p>
            <a:pPr marL="228600" lvl="0" indent="-228600" algn="ctr"/>
            <a:r>
              <a:rPr lang="en-US" dirty="0"/>
              <a:t>Click icon to add picture</a:t>
            </a:r>
          </a:p>
        </p:txBody>
      </p:sp>
      <p:sp>
        <p:nvSpPr>
          <p:cNvPr id="4" name="Rectangle 3">
            <a:extLst>
              <a:ext uri="{FF2B5EF4-FFF2-40B4-BE49-F238E27FC236}">
                <a16:creationId xmlns:a16="http://schemas.microsoft.com/office/drawing/2014/main" id="{3E376F4E-3D45-4916-8924-485476FFC0C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UTK Horiz_R">
            <a:extLst>
              <a:ext uri="{FF2B5EF4-FFF2-40B4-BE49-F238E27FC236}">
                <a16:creationId xmlns:a16="http://schemas.microsoft.com/office/drawing/2014/main" id="{8450B4E7-243B-4B51-8CA4-14B7140F7BB3}"/>
              </a:ext>
            </a:extLst>
          </p:cNvPr>
          <p:cNvGrpSpPr>
            <a:grpSpLocks noChangeAspect="1"/>
          </p:cNvGrpSpPr>
          <p:nvPr userDrawn="1"/>
        </p:nvGrpSpPr>
        <p:grpSpPr bwMode="auto">
          <a:xfrm>
            <a:off x="10557955" y="6320597"/>
            <a:ext cx="1404165" cy="315023"/>
            <a:chOff x="0" y="1299"/>
            <a:chExt cx="7680" cy="1723"/>
          </a:xfrm>
        </p:grpSpPr>
        <p:sp>
          <p:nvSpPr>
            <p:cNvPr id="6" name="T fill" hidden="1">
              <a:extLst>
                <a:ext uri="{FF2B5EF4-FFF2-40B4-BE49-F238E27FC236}">
                  <a16:creationId xmlns:a16="http://schemas.microsoft.com/office/drawing/2014/main" id="{E20011EA-1534-4444-90E0-1BFF0E5CD90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Type">
              <a:extLst>
                <a:ext uri="{FF2B5EF4-FFF2-40B4-BE49-F238E27FC236}">
                  <a16:creationId xmlns:a16="http://schemas.microsoft.com/office/drawing/2014/main" id="{E083D8DC-CAE6-40FE-A2B8-5453B67B6E46}"/>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Power T">
              <a:extLst>
                <a:ext uri="{FF2B5EF4-FFF2-40B4-BE49-F238E27FC236}">
                  <a16:creationId xmlns:a16="http://schemas.microsoft.com/office/drawing/2014/main" id="{04910BEC-A91C-47F4-A14D-6A8BCCEB644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Footer Placeholder 3">
            <a:extLst>
              <a:ext uri="{FF2B5EF4-FFF2-40B4-BE49-F238E27FC236}">
                <a16:creationId xmlns:a16="http://schemas.microsoft.com/office/drawing/2014/main" id="{6D158326-3AD0-4269-8A83-87D0CC53CDA5}"/>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0" name="Slide Number Placeholder 4">
            <a:extLst>
              <a:ext uri="{FF2B5EF4-FFF2-40B4-BE49-F238E27FC236}">
                <a16:creationId xmlns:a16="http://schemas.microsoft.com/office/drawing/2014/main" id="{CF035C54-3CF5-4159-ABE0-FD63B8F56040}"/>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1" name="Date Placeholder 3">
            <a:extLst>
              <a:ext uri="{FF2B5EF4-FFF2-40B4-BE49-F238E27FC236}">
                <a16:creationId xmlns:a16="http://schemas.microsoft.com/office/drawing/2014/main" id="{EC8293B0-577D-467E-9C7F-5282AA5EDA8C}"/>
              </a:ext>
            </a:extLst>
          </p:cNvPr>
          <p:cNvSpPr>
            <a:spLocks noGrp="1"/>
          </p:cNvSpPr>
          <p:nvPr>
            <p:ph type="dt" sz="half" idx="13"/>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045359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hoto: 2-up + Bar">
    <p:bg>
      <p:bgPr>
        <a:solidFill>
          <a:schemeClr val="bg1"/>
        </a:solidFill>
        <a:effectLst/>
      </p:bgPr>
    </p:bg>
    <p:spTree>
      <p:nvGrpSpPr>
        <p:cNvPr id="1" name=""/>
        <p:cNvGrpSpPr/>
        <p:nvPr/>
      </p:nvGrpSpPr>
      <p:grpSpPr>
        <a:xfrm>
          <a:off x="0" y="0"/>
          <a:ext cx="0" cy="0"/>
          <a:chOff x="0" y="0"/>
          <a:chExt cx="0" cy="0"/>
        </a:xfrm>
      </p:grpSpPr>
      <p:sp>
        <p:nvSpPr>
          <p:cNvPr id="23" name="Picture Placeholder 2"/>
          <p:cNvSpPr>
            <a:spLocks noGrp="1"/>
          </p:cNvSpPr>
          <p:nvPr>
            <p:ph type="pic" idx="22"/>
          </p:nvPr>
        </p:nvSpPr>
        <p:spPr bwMode="gray">
          <a:xfrm>
            <a:off x="6156960" y="0"/>
            <a:ext cx="6035040" cy="611169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611169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
        <p:nvSpPr>
          <p:cNvPr id="4" name="Rectangle 3">
            <a:extLst>
              <a:ext uri="{FF2B5EF4-FFF2-40B4-BE49-F238E27FC236}">
                <a16:creationId xmlns:a16="http://schemas.microsoft.com/office/drawing/2014/main" id="{862E8B6D-BFD1-4837-BF2C-0E8E712A986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UTK Horiz_R">
            <a:extLst>
              <a:ext uri="{FF2B5EF4-FFF2-40B4-BE49-F238E27FC236}">
                <a16:creationId xmlns:a16="http://schemas.microsoft.com/office/drawing/2014/main" id="{5D904B3E-9354-4908-ACD5-1C4E07B07FCA}"/>
              </a:ext>
            </a:extLst>
          </p:cNvPr>
          <p:cNvGrpSpPr>
            <a:grpSpLocks noChangeAspect="1"/>
          </p:cNvGrpSpPr>
          <p:nvPr userDrawn="1"/>
        </p:nvGrpSpPr>
        <p:grpSpPr bwMode="auto">
          <a:xfrm>
            <a:off x="10557955" y="6320597"/>
            <a:ext cx="1404165" cy="315023"/>
            <a:chOff x="0" y="1299"/>
            <a:chExt cx="7680" cy="1723"/>
          </a:xfrm>
        </p:grpSpPr>
        <p:sp>
          <p:nvSpPr>
            <p:cNvPr id="6" name="T fill" hidden="1">
              <a:extLst>
                <a:ext uri="{FF2B5EF4-FFF2-40B4-BE49-F238E27FC236}">
                  <a16:creationId xmlns:a16="http://schemas.microsoft.com/office/drawing/2014/main" id="{7AF0F701-2896-4986-9820-5A1A6B589EF9}"/>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Type">
              <a:extLst>
                <a:ext uri="{FF2B5EF4-FFF2-40B4-BE49-F238E27FC236}">
                  <a16:creationId xmlns:a16="http://schemas.microsoft.com/office/drawing/2014/main" id="{0A8672C3-7D6C-481F-97D7-4F2F26B8B71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Power T">
              <a:extLst>
                <a:ext uri="{FF2B5EF4-FFF2-40B4-BE49-F238E27FC236}">
                  <a16:creationId xmlns:a16="http://schemas.microsoft.com/office/drawing/2014/main" id="{3D474DBB-B351-45B1-A719-101AF5ECE563}"/>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Footer Placeholder 3">
            <a:extLst>
              <a:ext uri="{FF2B5EF4-FFF2-40B4-BE49-F238E27FC236}">
                <a16:creationId xmlns:a16="http://schemas.microsoft.com/office/drawing/2014/main" id="{D9906FF7-C576-4286-8C4B-3F53F071A906}"/>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0" name="Slide Number Placeholder 4">
            <a:extLst>
              <a:ext uri="{FF2B5EF4-FFF2-40B4-BE49-F238E27FC236}">
                <a16:creationId xmlns:a16="http://schemas.microsoft.com/office/drawing/2014/main" id="{126C2A94-53CE-486F-9975-8669EB591427}"/>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1" name="Date Placeholder 3">
            <a:extLst>
              <a:ext uri="{FF2B5EF4-FFF2-40B4-BE49-F238E27FC236}">
                <a16:creationId xmlns:a16="http://schemas.microsoft.com/office/drawing/2014/main" id="{2141FE45-4DB9-4E2A-B7DA-CCED0E8769A8}"/>
              </a:ext>
            </a:extLst>
          </p:cNvPr>
          <p:cNvSpPr>
            <a:spLocks noGrp="1"/>
          </p:cNvSpPr>
          <p:nvPr>
            <p:ph type="dt" sz="half" idx="23"/>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57936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Photo: 3-up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611169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0" y="0"/>
            <a:ext cx="3977640" cy="611169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7" name="Picture Placeholder 1"/>
          <p:cNvSpPr>
            <a:spLocks noGrp="1"/>
          </p:cNvSpPr>
          <p:nvPr>
            <p:ph type="pic" idx="25"/>
          </p:nvPr>
        </p:nvSpPr>
        <p:spPr bwMode="gray">
          <a:xfrm>
            <a:off x="8214360" y="0"/>
            <a:ext cx="3977640" cy="611169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11" name="Rectangle 10">
            <a:extLst>
              <a:ext uri="{FF2B5EF4-FFF2-40B4-BE49-F238E27FC236}">
                <a16:creationId xmlns:a16="http://schemas.microsoft.com/office/drawing/2014/main" id="{F89F63F7-AB47-4FE8-9218-EFAB6F8A1EBA}"/>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55691646-BA24-48AD-8195-8884118546EE}"/>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39F8BA29-C988-4174-A6B5-C1D492A380CA}"/>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54933C59-8044-45AE-B783-BB15A1255AFC}"/>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9E8464D9-793C-43B1-90B0-79D0BEFD7D0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Footer Placeholder 3">
            <a:extLst>
              <a:ext uri="{FF2B5EF4-FFF2-40B4-BE49-F238E27FC236}">
                <a16:creationId xmlns:a16="http://schemas.microsoft.com/office/drawing/2014/main" id="{7472ADD2-6B58-46FA-AEC0-5FE1F1F98F23}"/>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6" name="Slide Number Placeholder 4">
            <a:extLst>
              <a:ext uri="{FF2B5EF4-FFF2-40B4-BE49-F238E27FC236}">
                <a16:creationId xmlns:a16="http://schemas.microsoft.com/office/drawing/2014/main" id="{35A337B0-0DD4-492B-B84B-42ED51B6E6A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7" name="Date Placeholder 3">
            <a:extLst>
              <a:ext uri="{FF2B5EF4-FFF2-40B4-BE49-F238E27FC236}">
                <a16:creationId xmlns:a16="http://schemas.microsoft.com/office/drawing/2014/main" id="{2FB9D316-28B6-42F9-931B-3A6A99DF56BD}"/>
              </a:ext>
            </a:extLst>
          </p:cNvPr>
          <p:cNvSpPr>
            <a:spLocks noGrp="1"/>
          </p:cNvSpPr>
          <p:nvPr>
            <p:ph type="dt" sz="half" idx="26"/>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294069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4-up + Bar">
    <p:bg>
      <p:bgPr>
        <a:solidFill>
          <a:schemeClr val="bg1"/>
        </a:solidFill>
        <a:effectLst/>
      </p:bgPr>
    </p:bg>
    <p:spTree>
      <p:nvGrpSpPr>
        <p:cNvPr id="1" name=""/>
        <p:cNvGrpSpPr/>
        <p:nvPr/>
      </p:nvGrpSpPr>
      <p:grpSpPr>
        <a:xfrm>
          <a:off x="0" y="0"/>
          <a:ext cx="0" cy="0"/>
          <a:chOff x="0" y="0"/>
          <a:chExt cx="0" cy="0"/>
        </a:xfrm>
      </p:grpSpPr>
      <p:sp>
        <p:nvSpPr>
          <p:cNvPr id="68" name="Picture Placeholder 4"/>
          <p:cNvSpPr>
            <a:spLocks noGrp="1"/>
          </p:cNvSpPr>
          <p:nvPr>
            <p:ph type="pic" idx="23"/>
          </p:nvPr>
        </p:nvSpPr>
        <p:spPr bwMode="gray">
          <a:xfrm>
            <a:off x="6156960" y="3112120"/>
            <a:ext cx="6035040" cy="2999569"/>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6156960" y="0"/>
            <a:ext cx="6035040" cy="299325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112121"/>
            <a:ext cx="6035040" cy="2999569"/>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299325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6" name="Rectangle 5">
            <a:extLst>
              <a:ext uri="{FF2B5EF4-FFF2-40B4-BE49-F238E27FC236}">
                <a16:creationId xmlns:a16="http://schemas.microsoft.com/office/drawing/2014/main" id="{89C863A4-EE11-4B90-A410-0E6C43997258}"/>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UTK Horiz_R">
            <a:extLst>
              <a:ext uri="{FF2B5EF4-FFF2-40B4-BE49-F238E27FC236}">
                <a16:creationId xmlns:a16="http://schemas.microsoft.com/office/drawing/2014/main" id="{2E42F2BB-757A-4B21-8C42-0954D98D70EF}"/>
              </a:ext>
            </a:extLst>
          </p:cNvPr>
          <p:cNvGrpSpPr>
            <a:grpSpLocks noChangeAspect="1"/>
          </p:cNvGrpSpPr>
          <p:nvPr userDrawn="1"/>
        </p:nvGrpSpPr>
        <p:grpSpPr bwMode="auto">
          <a:xfrm>
            <a:off x="10557955" y="6320597"/>
            <a:ext cx="1404165" cy="315023"/>
            <a:chOff x="0" y="1299"/>
            <a:chExt cx="7680" cy="1723"/>
          </a:xfrm>
        </p:grpSpPr>
        <p:sp>
          <p:nvSpPr>
            <p:cNvPr id="8" name="T fill" hidden="1">
              <a:extLst>
                <a:ext uri="{FF2B5EF4-FFF2-40B4-BE49-F238E27FC236}">
                  <a16:creationId xmlns:a16="http://schemas.microsoft.com/office/drawing/2014/main" id="{F5FA3AD2-D6DF-46CC-A422-E9BECB022170}"/>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ype">
              <a:extLst>
                <a:ext uri="{FF2B5EF4-FFF2-40B4-BE49-F238E27FC236}">
                  <a16:creationId xmlns:a16="http://schemas.microsoft.com/office/drawing/2014/main" id="{C22C1BBF-2CA3-4F62-A3BF-98D591A36CAE}"/>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Power T">
              <a:extLst>
                <a:ext uri="{FF2B5EF4-FFF2-40B4-BE49-F238E27FC236}">
                  <a16:creationId xmlns:a16="http://schemas.microsoft.com/office/drawing/2014/main" id="{843CC844-0DC6-4D42-A507-75E396D93F17}"/>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 name="Footer Placeholder 3">
            <a:extLst>
              <a:ext uri="{FF2B5EF4-FFF2-40B4-BE49-F238E27FC236}">
                <a16:creationId xmlns:a16="http://schemas.microsoft.com/office/drawing/2014/main" id="{6717A7FB-FE47-48AF-8FD9-40A0077BBEE2}"/>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2" name="Slide Number Placeholder 4">
            <a:extLst>
              <a:ext uri="{FF2B5EF4-FFF2-40B4-BE49-F238E27FC236}">
                <a16:creationId xmlns:a16="http://schemas.microsoft.com/office/drawing/2014/main" id="{78245921-DA8B-43E3-BF36-47125F6338BA}"/>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3" name="Date Placeholder 3">
            <a:extLst>
              <a:ext uri="{FF2B5EF4-FFF2-40B4-BE49-F238E27FC236}">
                <a16:creationId xmlns:a16="http://schemas.microsoft.com/office/drawing/2014/main" id="{888CB8D8-C86C-4EF1-95D0-B8E47851A316}"/>
              </a:ext>
            </a:extLst>
          </p:cNvPr>
          <p:cNvSpPr>
            <a:spLocks noGrp="1"/>
          </p:cNvSpPr>
          <p:nvPr>
            <p:ph type="dt" sz="half" idx="25"/>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081112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6-up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0"/>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4107180" y="3118439"/>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8439"/>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3118439"/>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4" name="Rectangle 13">
            <a:extLst>
              <a:ext uri="{FF2B5EF4-FFF2-40B4-BE49-F238E27FC236}">
                <a16:creationId xmlns:a16="http://schemas.microsoft.com/office/drawing/2014/main" id="{F64F48C5-8CA6-45CE-AF3D-9CFD67D8C0E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BC978CF0-E52C-4277-AB74-5D9D5C9D441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D1A3E314-6933-48CE-B500-9486ED1F0B1A}"/>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E17FF85F-787C-43A9-A3D6-4BBE8DA20FBC}"/>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D354A1A1-4062-4CE3-88BF-220CA2E8963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3">
            <a:extLst>
              <a:ext uri="{FF2B5EF4-FFF2-40B4-BE49-F238E27FC236}">
                <a16:creationId xmlns:a16="http://schemas.microsoft.com/office/drawing/2014/main" id="{392D6670-0FC0-468C-9F89-B66AC86AAFF7}"/>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4">
            <a:extLst>
              <a:ext uri="{FF2B5EF4-FFF2-40B4-BE49-F238E27FC236}">
                <a16:creationId xmlns:a16="http://schemas.microsoft.com/office/drawing/2014/main" id="{F8F39B5B-F4F0-401B-8A3E-55D0A840C1F6}"/>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4AF7E0A5-DA31-42F7-A72B-B0C1563A51EB}"/>
              </a:ext>
            </a:extLst>
          </p:cNvPr>
          <p:cNvSpPr>
            <a:spLocks noGrp="1"/>
          </p:cNvSpPr>
          <p:nvPr>
            <p:ph type="dt" sz="half" idx="2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107687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 Revers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499EB-BF02-476C-852A-5008E47BEC9A}"/>
              </a:ext>
            </a:extLst>
          </p:cNvPr>
          <p:cNvSpPr>
            <a:spLocks noGrp="1"/>
          </p:cNvSpPr>
          <p:nvPr>
            <p:ph type="ctrTitle"/>
          </p:nvPr>
        </p:nvSpPr>
        <p:spPr>
          <a:xfrm>
            <a:off x="228600" y="228600"/>
            <a:ext cx="11735708" cy="1878806"/>
          </a:xfrm>
        </p:spPr>
        <p:txBody>
          <a:bodyPr anchor="b">
            <a:norm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5D8E3FFA-F11D-4957-BD27-CF973FE9AEA5}"/>
              </a:ext>
            </a:extLst>
          </p:cNvPr>
          <p:cNvSpPr>
            <a:spLocks noGrp="1"/>
          </p:cNvSpPr>
          <p:nvPr>
            <p:ph type="subTitle" idx="1"/>
          </p:nvPr>
        </p:nvSpPr>
        <p:spPr>
          <a:xfrm>
            <a:off x="228600" y="2197381"/>
            <a:ext cx="11734800" cy="56080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8C20B95-90F4-46BF-AE4B-E031211B583B}"/>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dirty="0"/>
          </a:p>
        </p:txBody>
      </p:sp>
      <p:grpSp>
        <p:nvGrpSpPr>
          <p:cNvPr id="24" name="UTK Centered">
            <a:extLst>
              <a:ext uri="{FF2B5EF4-FFF2-40B4-BE49-F238E27FC236}">
                <a16:creationId xmlns:a16="http://schemas.microsoft.com/office/drawing/2014/main" id="{35E43330-8E96-42B0-BB08-BA9C9A3DBBF7}"/>
              </a:ext>
            </a:extLst>
          </p:cNvPr>
          <p:cNvGrpSpPr>
            <a:grpSpLocks noChangeAspect="1"/>
          </p:cNvGrpSpPr>
          <p:nvPr userDrawn="1"/>
        </p:nvGrpSpPr>
        <p:grpSpPr bwMode="auto">
          <a:xfrm>
            <a:off x="4696483" y="3537022"/>
            <a:ext cx="2661854" cy="1797997"/>
            <a:chOff x="-2931" y="-4852"/>
            <a:chExt cx="17157" cy="11589"/>
          </a:xfrm>
        </p:grpSpPr>
        <p:sp>
          <p:nvSpPr>
            <p:cNvPr id="26" name="T fill" hidden="1">
              <a:extLst>
                <a:ext uri="{FF2B5EF4-FFF2-40B4-BE49-F238E27FC236}">
                  <a16:creationId xmlns:a16="http://schemas.microsoft.com/office/drawing/2014/main" id="{3EF03099-02BF-464A-8EFE-7ADBE06B2EAD}"/>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Type">
              <a:extLst>
                <a:ext uri="{FF2B5EF4-FFF2-40B4-BE49-F238E27FC236}">
                  <a16:creationId xmlns:a16="http://schemas.microsoft.com/office/drawing/2014/main" id="{B3E4BA06-671E-4557-9506-A7F689446343}"/>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Power T block">
              <a:extLst>
                <a:ext uri="{FF2B5EF4-FFF2-40B4-BE49-F238E27FC236}">
                  <a16:creationId xmlns:a16="http://schemas.microsoft.com/office/drawing/2014/main" id="{6BB950C5-BD5D-4FAB-98D6-ABA549E8D44A}"/>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270034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8-up + Bar">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C860EDC4-C80E-434A-A358-9BDF4DBE08D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76E3F749-E73D-46BE-BDEA-57E7CEDDFB11}"/>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6971537F-ED2D-4FED-A935-38A5A599E0E3}"/>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2F3C1504-8352-4AB9-8334-6D223B4737DE}"/>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B045C84F-654A-4D68-9957-D9114D49CB9E}"/>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Footer Placeholder 3">
            <a:extLst>
              <a:ext uri="{FF2B5EF4-FFF2-40B4-BE49-F238E27FC236}">
                <a16:creationId xmlns:a16="http://schemas.microsoft.com/office/drawing/2014/main" id="{74540BEB-3E5A-4C9C-9AE4-1357930E1AFE}"/>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7" name="Slide Number Placeholder 4">
            <a:extLst>
              <a:ext uri="{FF2B5EF4-FFF2-40B4-BE49-F238E27FC236}">
                <a16:creationId xmlns:a16="http://schemas.microsoft.com/office/drawing/2014/main" id="{3C4D720C-2F7A-4EA8-9862-BD2803B6FAD0}"/>
              </a:ext>
            </a:extLst>
          </p:cNvPr>
          <p:cNvSpPr>
            <a:spLocks noGrp="1"/>
          </p:cNvSpPr>
          <p:nvPr>
            <p:ph type="sldNum" sz="quarter" idx="18"/>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8" name="Date Placeholder 3">
            <a:extLst>
              <a:ext uri="{FF2B5EF4-FFF2-40B4-BE49-F238E27FC236}">
                <a16:creationId xmlns:a16="http://schemas.microsoft.com/office/drawing/2014/main" id="{53DA30D9-F729-40A4-B2AE-42A471E14192}"/>
              </a:ext>
            </a:extLst>
          </p:cNvPr>
          <p:cNvSpPr>
            <a:spLocks noGrp="1"/>
          </p:cNvSpPr>
          <p:nvPr>
            <p:ph type="dt" sz="half" idx="1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4317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hoto: 16-up + Bar">
    <p:bg>
      <p:bgPr>
        <a:solidFill>
          <a:srgbClr val="FFFFFF"/>
        </a:solidFill>
        <a:effectLst/>
      </p:bgPr>
    </p:bg>
    <p:spTree>
      <p:nvGrpSpPr>
        <p:cNvPr id="1" name=""/>
        <p:cNvGrpSpPr/>
        <p:nvPr/>
      </p:nvGrpSpPr>
      <p:grpSpPr>
        <a:xfrm>
          <a:off x="0" y="0"/>
          <a:ext cx="0" cy="0"/>
          <a:chOff x="0" y="0"/>
          <a:chExt cx="0" cy="0"/>
        </a:xfrm>
      </p:grpSpPr>
      <p:sp>
        <p:nvSpPr>
          <p:cNvPr id="44" name="Picture Placeholder 16"/>
          <p:cNvSpPr>
            <a:spLocks noGrp="1"/>
          </p:cNvSpPr>
          <p:nvPr>
            <p:ph type="pic" sz="quarter" idx="18"/>
          </p:nvPr>
        </p:nvSpPr>
        <p:spPr>
          <a:xfrm>
            <a:off x="9247632"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8" name="Picture Placeholder 15"/>
          <p:cNvSpPr>
            <a:spLocks noGrp="1"/>
          </p:cNvSpPr>
          <p:nvPr>
            <p:ph type="pic" sz="quarter" idx="22"/>
          </p:nvPr>
        </p:nvSpPr>
        <p:spPr>
          <a:xfrm>
            <a:off x="6165087"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2" name="Picture Placeholder 14"/>
          <p:cNvSpPr>
            <a:spLocks noGrp="1"/>
          </p:cNvSpPr>
          <p:nvPr>
            <p:ph type="pic" sz="quarter" idx="26"/>
          </p:nvPr>
        </p:nvSpPr>
        <p:spPr>
          <a:xfrm>
            <a:off x="3082543"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6" name="Picture Placeholder 13"/>
          <p:cNvSpPr>
            <a:spLocks noGrp="1"/>
          </p:cNvSpPr>
          <p:nvPr>
            <p:ph type="pic" sz="quarter" idx="30"/>
          </p:nvPr>
        </p:nvSpPr>
        <p:spPr>
          <a:xfrm>
            <a:off x="0"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3" name="Picture Placeholder 12"/>
          <p:cNvSpPr>
            <a:spLocks noGrp="1"/>
          </p:cNvSpPr>
          <p:nvPr>
            <p:ph type="pic" sz="quarter" idx="17"/>
          </p:nvPr>
        </p:nvSpPr>
        <p:spPr>
          <a:xfrm>
            <a:off x="9247632" y="3112124"/>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3112124"/>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3112124"/>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3112123"/>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1"/>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1"/>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1"/>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2" name="Rectangle 21">
            <a:extLst>
              <a:ext uri="{FF2B5EF4-FFF2-40B4-BE49-F238E27FC236}">
                <a16:creationId xmlns:a16="http://schemas.microsoft.com/office/drawing/2014/main" id="{52FCF4C9-4ACF-46F8-9898-6CE05A6D9564}"/>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3" name="UTK Horiz_R">
            <a:extLst>
              <a:ext uri="{FF2B5EF4-FFF2-40B4-BE49-F238E27FC236}">
                <a16:creationId xmlns:a16="http://schemas.microsoft.com/office/drawing/2014/main" id="{BE78D9A0-9DB0-4F91-8C53-162EFC6011D8}"/>
              </a:ext>
            </a:extLst>
          </p:cNvPr>
          <p:cNvGrpSpPr>
            <a:grpSpLocks noChangeAspect="1"/>
          </p:cNvGrpSpPr>
          <p:nvPr userDrawn="1"/>
        </p:nvGrpSpPr>
        <p:grpSpPr bwMode="auto">
          <a:xfrm>
            <a:off x="10557955" y="6320597"/>
            <a:ext cx="1404165" cy="315023"/>
            <a:chOff x="0" y="1299"/>
            <a:chExt cx="7680" cy="1723"/>
          </a:xfrm>
        </p:grpSpPr>
        <p:sp>
          <p:nvSpPr>
            <p:cNvPr id="24" name="T fill" hidden="1">
              <a:extLst>
                <a:ext uri="{FF2B5EF4-FFF2-40B4-BE49-F238E27FC236}">
                  <a16:creationId xmlns:a16="http://schemas.microsoft.com/office/drawing/2014/main" id="{585A59A7-DBA8-4B0C-B027-54CCDCF60C9A}"/>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Type">
              <a:extLst>
                <a:ext uri="{FF2B5EF4-FFF2-40B4-BE49-F238E27FC236}">
                  <a16:creationId xmlns:a16="http://schemas.microsoft.com/office/drawing/2014/main" id="{056A50EA-4280-4D8B-B6A4-EA826554371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Power T">
              <a:extLst>
                <a:ext uri="{FF2B5EF4-FFF2-40B4-BE49-F238E27FC236}">
                  <a16:creationId xmlns:a16="http://schemas.microsoft.com/office/drawing/2014/main" id="{20217520-4813-41F6-82F7-A8A023052A9F}"/>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Footer Placeholder 3">
            <a:extLst>
              <a:ext uri="{FF2B5EF4-FFF2-40B4-BE49-F238E27FC236}">
                <a16:creationId xmlns:a16="http://schemas.microsoft.com/office/drawing/2014/main" id="{3A808F4A-B2FF-47D2-BC3D-20F720096A2E}"/>
              </a:ext>
            </a:extLst>
          </p:cNvPr>
          <p:cNvSpPr>
            <a:spLocks noGrp="1"/>
          </p:cNvSpPr>
          <p:nvPr>
            <p:ph type="ftr" sz="quarter" idx="32"/>
          </p:nvPr>
        </p:nvSpPr>
        <p:spPr>
          <a:xfrm>
            <a:off x="838200" y="6356351"/>
            <a:ext cx="8572500" cy="273050"/>
          </a:xfrm>
        </p:spPr>
        <p:txBody>
          <a:bodyPr/>
          <a:lstStyle>
            <a:lvl1pPr>
              <a:defRPr>
                <a:solidFill>
                  <a:schemeClr val="bg2"/>
                </a:solidFill>
              </a:defRPr>
            </a:lvl1pPr>
          </a:lstStyle>
          <a:p>
            <a:endParaRPr lang="en-US"/>
          </a:p>
        </p:txBody>
      </p:sp>
      <p:sp>
        <p:nvSpPr>
          <p:cNvPr id="28" name="Slide Number Placeholder 4">
            <a:extLst>
              <a:ext uri="{FF2B5EF4-FFF2-40B4-BE49-F238E27FC236}">
                <a16:creationId xmlns:a16="http://schemas.microsoft.com/office/drawing/2014/main" id="{43E3EB0A-D179-42AB-87ED-5682E3986F95}"/>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9" name="Date Placeholder 3">
            <a:extLst>
              <a:ext uri="{FF2B5EF4-FFF2-40B4-BE49-F238E27FC236}">
                <a16:creationId xmlns:a16="http://schemas.microsoft.com/office/drawing/2014/main" id="{0CCF4881-751C-4EFF-97C7-FD0FD091610E}"/>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76930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12-up + Bar">
    <p:bg>
      <p:bgPr>
        <a:solidFill>
          <a:srgbClr val="FFFFFF"/>
        </a:solidFill>
        <a:effectLst/>
      </p:bgPr>
    </p:bg>
    <p:spTree>
      <p:nvGrpSpPr>
        <p:cNvPr id="1" name=""/>
        <p:cNvGrpSpPr/>
        <p:nvPr/>
      </p:nvGrpSpPr>
      <p:grpSpPr>
        <a:xfrm>
          <a:off x="0" y="0"/>
          <a:ext cx="0" cy="0"/>
          <a:chOff x="0" y="0"/>
          <a:chExt cx="0" cy="0"/>
        </a:xfrm>
      </p:grpSpPr>
      <p:sp>
        <p:nvSpPr>
          <p:cNvPr id="43" name="Picture Placeholder 12"/>
          <p:cNvSpPr>
            <a:spLocks noGrp="1"/>
          </p:cNvSpPr>
          <p:nvPr>
            <p:ph type="pic" sz="quarter" idx="17"/>
          </p:nvPr>
        </p:nvSpPr>
        <p:spPr>
          <a:xfrm>
            <a:off x="9247632"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1"/>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1"/>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1"/>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0" name="Rectangle 19">
            <a:extLst>
              <a:ext uri="{FF2B5EF4-FFF2-40B4-BE49-F238E27FC236}">
                <a16:creationId xmlns:a16="http://schemas.microsoft.com/office/drawing/2014/main" id="{00E45C44-80D6-4D55-B880-DFC0555C018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UTK Horiz_R">
            <a:extLst>
              <a:ext uri="{FF2B5EF4-FFF2-40B4-BE49-F238E27FC236}">
                <a16:creationId xmlns:a16="http://schemas.microsoft.com/office/drawing/2014/main" id="{538FF815-D98E-4487-BAE0-6039BA79ADB3}"/>
              </a:ext>
            </a:extLst>
          </p:cNvPr>
          <p:cNvGrpSpPr>
            <a:grpSpLocks noChangeAspect="1"/>
          </p:cNvGrpSpPr>
          <p:nvPr userDrawn="1"/>
        </p:nvGrpSpPr>
        <p:grpSpPr bwMode="auto">
          <a:xfrm>
            <a:off x="10557955" y="6320597"/>
            <a:ext cx="1404165" cy="315023"/>
            <a:chOff x="0" y="1299"/>
            <a:chExt cx="7680" cy="1723"/>
          </a:xfrm>
        </p:grpSpPr>
        <p:sp>
          <p:nvSpPr>
            <p:cNvPr id="22" name="T fill" hidden="1">
              <a:extLst>
                <a:ext uri="{FF2B5EF4-FFF2-40B4-BE49-F238E27FC236}">
                  <a16:creationId xmlns:a16="http://schemas.microsoft.com/office/drawing/2014/main" id="{EF5D0898-3836-427A-847E-4EC3F35F71C2}"/>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Type">
              <a:extLst>
                <a:ext uri="{FF2B5EF4-FFF2-40B4-BE49-F238E27FC236}">
                  <a16:creationId xmlns:a16="http://schemas.microsoft.com/office/drawing/2014/main" id="{6985D7EA-069D-410B-8B2A-E9442EE1278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Power T">
              <a:extLst>
                <a:ext uri="{FF2B5EF4-FFF2-40B4-BE49-F238E27FC236}">
                  <a16:creationId xmlns:a16="http://schemas.microsoft.com/office/drawing/2014/main" id="{919E65CD-5CAA-4C10-A684-97495ED96FF8}"/>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Footer Placeholder 3">
            <a:extLst>
              <a:ext uri="{FF2B5EF4-FFF2-40B4-BE49-F238E27FC236}">
                <a16:creationId xmlns:a16="http://schemas.microsoft.com/office/drawing/2014/main" id="{809F3AA7-0966-4A75-88DA-7A8C7D5905B3}"/>
              </a:ext>
            </a:extLst>
          </p:cNvPr>
          <p:cNvSpPr>
            <a:spLocks noGrp="1"/>
          </p:cNvSpPr>
          <p:nvPr>
            <p:ph type="ftr" sz="quarter" idx="32"/>
          </p:nvPr>
        </p:nvSpPr>
        <p:spPr>
          <a:xfrm>
            <a:off x="838200" y="6356351"/>
            <a:ext cx="8572500" cy="273050"/>
          </a:xfrm>
        </p:spPr>
        <p:txBody>
          <a:bodyPr/>
          <a:lstStyle>
            <a:lvl1pPr>
              <a:defRPr>
                <a:solidFill>
                  <a:schemeClr val="bg2"/>
                </a:solidFill>
              </a:defRPr>
            </a:lvl1pPr>
          </a:lstStyle>
          <a:p>
            <a:endParaRPr lang="en-US"/>
          </a:p>
        </p:txBody>
      </p:sp>
      <p:sp>
        <p:nvSpPr>
          <p:cNvPr id="25" name="Slide Number Placeholder 4">
            <a:extLst>
              <a:ext uri="{FF2B5EF4-FFF2-40B4-BE49-F238E27FC236}">
                <a16:creationId xmlns:a16="http://schemas.microsoft.com/office/drawing/2014/main" id="{619A0BE7-43B0-4D14-B481-BA5D8EFEA5C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6" name="Date Placeholder 3">
            <a:extLst>
              <a:ext uri="{FF2B5EF4-FFF2-40B4-BE49-F238E27FC236}">
                <a16:creationId xmlns:a16="http://schemas.microsoft.com/office/drawing/2014/main" id="{62E42A51-C863-419E-9AC3-5E27D8ED0CF5}"/>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25373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Photo: 20-up + Bar">
    <p:bg>
      <p:bgPr>
        <a:solidFill>
          <a:schemeClr val="bg1"/>
        </a:solidFill>
        <a:effectLst/>
      </p:bgPr>
    </p:bg>
    <p:spTree>
      <p:nvGrpSpPr>
        <p:cNvPr id="1" name=""/>
        <p:cNvGrpSpPr/>
        <p:nvPr/>
      </p:nvGrpSpPr>
      <p:grpSpPr>
        <a:xfrm>
          <a:off x="0" y="0"/>
          <a:ext cx="0" cy="0"/>
          <a:chOff x="0" y="0"/>
          <a:chExt cx="0" cy="0"/>
        </a:xfrm>
      </p:grpSpPr>
      <p:sp>
        <p:nvSpPr>
          <p:cNvPr id="164" name="Picture Placeholder 20"/>
          <p:cNvSpPr>
            <a:spLocks noGrp="1"/>
          </p:cNvSpPr>
          <p:nvPr>
            <p:ph type="pic" sz="quarter" idx="29"/>
          </p:nvPr>
        </p:nvSpPr>
        <p:spPr>
          <a:xfrm>
            <a:off x="9860280"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0" name="Picture Placeholder 19"/>
          <p:cNvSpPr>
            <a:spLocks noGrp="1"/>
          </p:cNvSpPr>
          <p:nvPr>
            <p:ph type="pic" sz="quarter" idx="28"/>
          </p:nvPr>
        </p:nvSpPr>
        <p:spPr>
          <a:xfrm>
            <a:off x="9860280"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8" name="Picture Placeholder 18"/>
          <p:cNvSpPr>
            <a:spLocks noGrp="1"/>
          </p:cNvSpPr>
          <p:nvPr>
            <p:ph type="pic" sz="quarter" idx="27"/>
          </p:nvPr>
        </p:nvSpPr>
        <p:spPr>
          <a:xfrm>
            <a:off x="9860280"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6" name="Picture Placeholder 17"/>
          <p:cNvSpPr>
            <a:spLocks noGrp="1"/>
          </p:cNvSpPr>
          <p:nvPr>
            <p:ph type="pic" sz="quarter" idx="26"/>
          </p:nvPr>
        </p:nvSpPr>
        <p:spPr>
          <a:xfrm>
            <a:off x="9860280"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4" name="Picture Placeholder 16"/>
          <p:cNvSpPr>
            <a:spLocks noGrp="1"/>
          </p:cNvSpPr>
          <p:nvPr>
            <p:ph type="pic" sz="quarter" idx="25"/>
          </p:nvPr>
        </p:nvSpPr>
        <p:spPr>
          <a:xfrm>
            <a:off x="7395209"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2" name="Picture Placeholder 15"/>
          <p:cNvSpPr>
            <a:spLocks noGrp="1"/>
          </p:cNvSpPr>
          <p:nvPr>
            <p:ph type="pic" sz="quarter" idx="24"/>
          </p:nvPr>
        </p:nvSpPr>
        <p:spPr>
          <a:xfrm>
            <a:off x="7395209"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0" name="Picture Placeholder 14"/>
          <p:cNvSpPr>
            <a:spLocks noGrp="1"/>
          </p:cNvSpPr>
          <p:nvPr>
            <p:ph type="pic" sz="quarter" idx="23"/>
          </p:nvPr>
        </p:nvSpPr>
        <p:spPr>
          <a:xfrm>
            <a:off x="7395209"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8" name="Picture Placeholder 13"/>
          <p:cNvSpPr>
            <a:spLocks noGrp="1"/>
          </p:cNvSpPr>
          <p:nvPr>
            <p:ph type="pic" sz="quarter" idx="22"/>
          </p:nvPr>
        </p:nvSpPr>
        <p:spPr>
          <a:xfrm>
            <a:off x="7395209"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7" name="Picture Placeholder 12"/>
          <p:cNvSpPr>
            <a:spLocks noGrp="1"/>
          </p:cNvSpPr>
          <p:nvPr>
            <p:ph type="pic" sz="quarter" idx="21"/>
          </p:nvPr>
        </p:nvSpPr>
        <p:spPr>
          <a:xfrm>
            <a:off x="4930138"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5" name="Picture Placeholder 11"/>
          <p:cNvSpPr>
            <a:spLocks noGrp="1"/>
          </p:cNvSpPr>
          <p:nvPr>
            <p:ph type="pic" sz="quarter" idx="20"/>
          </p:nvPr>
        </p:nvSpPr>
        <p:spPr>
          <a:xfrm>
            <a:off x="4930138"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1" name="Picture Placeholder 10"/>
          <p:cNvSpPr>
            <a:spLocks noGrp="1"/>
          </p:cNvSpPr>
          <p:nvPr>
            <p:ph type="pic" sz="quarter" idx="19"/>
          </p:nvPr>
        </p:nvSpPr>
        <p:spPr>
          <a:xfrm>
            <a:off x="4930138"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9" name="Picture Placeholder 9"/>
          <p:cNvSpPr>
            <a:spLocks noGrp="1"/>
          </p:cNvSpPr>
          <p:nvPr>
            <p:ph type="pic" sz="quarter" idx="18"/>
          </p:nvPr>
        </p:nvSpPr>
        <p:spPr>
          <a:xfrm>
            <a:off x="4930138"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1" name="Picture Placeholder 8"/>
          <p:cNvSpPr>
            <a:spLocks noGrp="1"/>
          </p:cNvSpPr>
          <p:nvPr>
            <p:ph type="pic" sz="quarter" idx="17"/>
          </p:nvPr>
        </p:nvSpPr>
        <p:spPr>
          <a:xfrm>
            <a:off x="2468880"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7"/>
          <p:cNvSpPr>
            <a:spLocks noGrp="1"/>
          </p:cNvSpPr>
          <p:nvPr>
            <p:ph type="pic" sz="quarter" idx="16"/>
          </p:nvPr>
        </p:nvSpPr>
        <p:spPr>
          <a:xfrm>
            <a:off x="2468880"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 name="Picture Placeholder 6"/>
          <p:cNvSpPr>
            <a:spLocks noGrp="1"/>
          </p:cNvSpPr>
          <p:nvPr>
            <p:ph type="pic" sz="quarter" idx="15"/>
          </p:nvPr>
        </p:nvSpPr>
        <p:spPr>
          <a:xfrm>
            <a:off x="2468880"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 name="Picture Placeholder 5"/>
          <p:cNvSpPr>
            <a:spLocks noGrp="1"/>
          </p:cNvSpPr>
          <p:nvPr>
            <p:ph type="pic" sz="quarter" idx="14"/>
          </p:nvPr>
        </p:nvSpPr>
        <p:spPr>
          <a:xfrm>
            <a:off x="2468880"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2" name="Picture Placeholder 4"/>
          <p:cNvSpPr>
            <a:spLocks noGrp="1"/>
          </p:cNvSpPr>
          <p:nvPr>
            <p:ph type="pic" sz="quarter" idx="13"/>
          </p:nvPr>
        </p:nvSpPr>
        <p:spPr>
          <a:xfrm>
            <a:off x="0"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9" name="Picture Placeholder 3"/>
          <p:cNvSpPr>
            <a:spLocks noGrp="1"/>
          </p:cNvSpPr>
          <p:nvPr>
            <p:ph type="pic" sz="quarter" idx="12"/>
          </p:nvPr>
        </p:nvSpPr>
        <p:spPr>
          <a:xfrm>
            <a:off x="0" y="3114228"/>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7" name="Picture Placeholder 2"/>
          <p:cNvSpPr>
            <a:spLocks noGrp="1"/>
          </p:cNvSpPr>
          <p:nvPr>
            <p:ph type="pic" sz="quarter" idx="11"/>
          </p:nvPr>
        </p:nvSpPr>
        <p:spPr>
          <a:xfrm>
            <a:off x="0" y="1557114"/>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 name="Picture Placeholder 1"/>
          <p:cNvSpPr>
            <a:spLocks noGrp="1"/>
          </p:cNvSpPr>
          <p:nvPr>
            <p:ph type="pic" sz="quarter" idx="10"/>
          </p:nvPr>
        </p:nvSpPr>
        <p:spPr>
          <a:xfrm>
            <a:off x="0" y="0"/>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8" name="Rectangle 37">
            <a:extLst>
              <a:ext uri="{FF2B5EF4-FFF2-40B4-BE49-F238E27FC236}">
                <a16:creationId xmlns:a16="http://schemas.microsoft.com/office/drawing/2014/main" id="{3574D8F1-F965-42A1-BFD5-F9438B3A996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9" name="UTK Horiz_R">
            <a:extLst>
              <a:ext uri="{FF2B5EF4-FFF2-40B4-BE49-F238E27FC236}">
                <a16:creationId xmlns:a16="http://schemas.microsoft.com/office/drawing/2014/main" id="{B2994425-7E76-4397-BF62-BEC983CD761A}"/>
              </a:ext>
            </a:extLst>
          </p:cNvPr>
          <p:cNvGrpSpPr>
            <a:grpSpLocks noChangeAspect="1"/>
          </p:cNvGrpSpPr>
          <p:nvPr userDrawn="1"/>
        </p:nvGrpSpPr>
        <p:grpSpPr bwMode="auto">
          <a:xfrm>
            <a:off x="10557955" y="6320597"/>
            <a:ext cx="1404165" cy="315023"/>
            <a:chOff x="0" y="1299"/>
            <a:chExt cx="7680" cy="1723"/>
          </a:xfrm>
        </p:grpSpPr>
        <p:sp>
          <p:nvSpPr>
            <p:cNvPr id="40" name="T fill" hidden="1">
              <a:extLst>
                <a:ext uri="{FF2B5EF4-FFF2-40B4-BE49-F238E27FC236}">
                  <a16:creationId xmlns:a16="http://schemas.microsoft.com/office/drawing/2014/main" id="{6B24C090-578F-48DB-858A-4DC8C5D4FB6F}"/>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Type">
              <a:extLst>
                <a:ext uri="{FF2B5EF4-FFF2-40B4-BE49-F238E27FC236}">
                  <a16:creationId xmlns:a16="http://schemas.microsoft.com/office/drawing/2014/main" id="{E809F2BD-3F39-406F-96A9-B30772B0918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Power T">
              <a:extLst>
                <a:ext uri="{FF2B5EF4-FFF2-40B4-BE49-F238E27FC236}">
                  <a16:creationId xmlns:a16="http://schemas.microsoft.com/office/drawing/2014/main" id="{C5E2EE9E-84C0-4F40-B59A-0135BF5CF98E}"/>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Footer Placeholder 3">
            <a:extLst>
              <a:ext uri="{FF2B5EF4-FFF2-40B4-BE49-F238E27FC236}">
                <a16:creationId xmlns:a16="http://schemas.microsoft.com/office/drawing/2014/main" id="{1BCDD338-6EBD-4F6E-AD0D-D128CD69A7EF}"/>
              </a:ext>
            </a:extLst>
          </p:cNvPr>
          <p:cNvSpPr>
            <a:spLocks noGrp="1"/>
          </p:cNvSpPr>
          <p:nvPr>
            <p:ph type="ftr" sz="quarter" idx="30"/>
          </p:nvPr>
        </p:nvSpPr>
        <p:spPr>
          <a:xfrm>
            <a:off x="838200" y="6356351"/>
            <a:ext cx="8572500" cy="273050"/>
          </a:xfrm>
        </p:spPr>
        <p:txBody>
          <a:bodyPr/>
          <a:lstStyle>
            <a:lvl1pPr>
              <a:defRPr>
                <a:solidFill>
                  <a:schemeClr val="bg2"/>
                </a:solidFill>
              </a:defRPr>
            </a:lvl1pPr>
          </a:lstStyle>
          <a:p>
            <a:endParaRPr lang="en-US"/>
          </a:p>
        </p:txBody>
      </p:sp>
      <p:sp>
        <p:nvSpPr>
          <p:cNvPr id="28" name="Slide Number Placeholder 4">
            <a:extLst>
              <a:ext uri="{FF2B5EF4-FFF2-40B4-BE49-F238E27FC236}">
                <a16:creationId xmlns:a16="http://schemas.microsoft.com/office/drawing/2014/main" id="{3F62F718-D4AB-4068-AE98-EAC207F29710}"/>
              </a:ext>
            </a:extLst>
          </p:cNvPr>
          <p:cNvSpPr>
            <a:spLocks noGrp="1"/>
          </p:cNvSpPr>
          <p:nvPr>
            <p:ph type="sldNum" sz="quarter" idx="31"/>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30" name="Date Placeholder 3">
            <a:extLst>
              <a:ext uri="{FF2B5EF4-FFF2-40B4-BE49-F238E27FC236}">
                <a16:creationId xmlns:a16="http://schemas.microsoft.com/office/drawing/2014/main" id="{88B15B7F-4560-4DB1-8284-14384A9D9A31}"/>
              </a:ext>
            </a:extLst>
          </p:cNvPr>
          <p:cNvSpPr>
            <a:spLocks noGrp="1"/>
          </p:cNvSpPr>
          <p:nvPr>
            <p:ph type="dt" sz="half" idx="32"/>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096135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hoto: Mosaic 1 + Bar">
    <p:bg>
      <p:bgPr>
        <a:solidFill>
          <a:schemeClr val="bg1"/>
        </a:solidFill>
        <a:effectLst/>
      </p:bgPr>
    </p:bg>
    <p:spTree>
      <p:nvGrpSpPr>
        <p:cNvPr id="1" name=""/>
        <p:cNvGrpSpPr/>
        <p:nvPr/>
      </p:nvGrpSpPr>
      <p:grpSpPr>
        <a:xfrm>
          <a:off x="0" y="0"/>
          <a:ext cx="0" cy="0"/>
          <a:chOff x="0" y="0"/>
          <a:chExt cx="0" cy="0"/>
        </a:xfrm>
      </p:grpSpPr>
      <p:sp>
        <p:nvSpPr>
          <p:cNvPr id="27" name="Picture Placeholder 5"/>
          <p:cNvSpPr>
            <a:spLocks noGrp="1"/>
          </p:cNvSpPr>
          <p:nvPr>
            <p:ph type="pic" idx="16"/>
          </p:nvPr>
        </p:nvSpPr>
        <p:spPr bwMode="gray">
          <a:xfrm>
            <a:off x="6163056" y="0"/>
            <a:ext cx="6028944" cy="611168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0"/>
          </p:nvPr>
        </p:nvSpPr>
        <p:spPr bwMode="gray">
          <a:xfrm>
            <a:off x="3081528"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p:ph type="pic" idx="17"/>
          </p:nvPr>
        </p:nvSpPr>
        <p:spPr bwMode="gray">
          <a:xfrm>
            <a:off x="3081528"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p:ph type="pic" idx="12"/>
          </p:nvPr>
        </p:nvSpPr>
        <p:spPr bwMode="gray">
          <a:xfrm>
            <a:off x="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2944368" cy="2993251"/>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3" name="Rectangle 12">
            <a:extLst>
              <a:ext uri="{FF2B5EF4-FFF2-40B4-BE49-F238E27FC236}">
                <a16:creationId xmlns:a16="http://schemas.microsoft.com/office/drawing/2014/main" id="{AE7919F3-E686-41EE-B7FA-07D4513C947B}"/>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4" name="UTK Horiz_R">
            <a:extLst>
              <a:ext uri="{FF2B5EF4-FFF2-40B4-BE49-F238E27FC236}">
                <a16:creationId xmlns:a16="http://schemas.microsoft.com/office/drawing/2014/main" id="{2FB97F32-2075-474C-8015-9FFD4D32894A}"/>
              </a:ext>
            </a:extLst>
          </p:cNvPr>
          <p:cNvGrpSpPr>
            <a:grpSpLocks noChangeAspect="1"/>
          </p:cNvGrpSpPr>
          <p:nvPr userDrawn="1"/>
        </p:nvGrpSpPr>
        <p:grpSpPr bwMode="auto">
          <a:xfrm>
            <a:off x="10557955" y="6320597"/>
            <a:ext cx="1404165" cy="315023"/>
            <a:chOff x="0" y="1299"/>
            <a:chExt cx="7680" cy="1723"/>
          </a:xfrm>
        </p:grpSpPr>
        <p:sp>
          <p:nvSpPr>
            <p:cNvPr id="15" name="T fill" hidden="1">
              <a:extLst>
                <a:ext uri="{FF2B5EF4-FFF2-40B4-BE49-F238E27FC236}">
                  <a16:creationId xmlns:a16="http://schemas.microsoft.com/office/drawing/2014/main" id="{2BA9B8A2-EFAF-4725-B587-01160D1B9BB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Type">
              <a:extLst>
                <a:ext uri="{FF2B5EF4-FFF2-40B4-BE49-F238E27FC236}">
                  <a16:creationId xmlns:a16="http://schemas.microsoft.com/office/drawing/2014/main" id="{A8ADF1DB-E80F-48DA-BA30-08DC6ACFE1D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Power T">
              <a:extLst>
                <a:ext uri="{FF2B5EF4-FFF2-40B4-BE49-F238E27FC236}">
                  <a16:creationId xmlns:a16="http://schemas.microsoft.com/office/drawing/2014/main" id="{74A716B8-CFE3-4D94-BBB4-04E98044CE7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ooter Placeholder 3">
            <a:extLst>
              <a:ext uri="{FF2B5EF4-FFF2-40B4-BE49-F238E27FC236}">
                <a16:creationId xmlns:a16="http://schemas.microsoft.com/office/drawing/2014/main" id="{1346185A-0FE6-46DD-8468-3DEC931FE1E1}"/>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8" name="Slide Number Placeholder 4">
            <a:extLst>
              <a:ext uri="{FF2B5EF4-FFF2-40B4-BE49-F238E27FC236}">
                <a16:creationId xmlns:a16="http://schemas.microsoft.com/office/drawing/2014/main" id="{E2248645-FBB0-4C1C-AB47-0ECEE4308BD9}"/>
              </a:ext>
            </a:extLst>
          </p:cNvPr>
          <p:cNvSpPr>
            <a:spLocks noGrp="1"/>
          </p:cNvSpPr>
          <p:nvPr>
            <p:ph type="sldNum" sz="quarter" idx="18"/>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96908412-FFF0-4A86-BBB2-6941860C2A18}"/>
              </a:ext>
            </a:extLst>
          </p:cNvPr>
          <p:cNvSpPr>
            <a:spLocks noGrp="1"/>
          </p:cNvSpPr>
          <p:nvPr>
            <p:ph type="dt" sz="half" idx="1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926526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hoto: Mosaic 2 + Bar">
    <p:bg>
      <p:bgPr>
        <a:solidFill>
          <a:schemeClr val="bg1"/>
        </a:solidFill>
        <a:effectLst/>
      </p:bgPr>
    </p:bg>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9247632"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4"/>
          <p:cNvSpPr>
            <a:spLocks noGrp="1"/>
          </p:cNvSpPr>
          <p:nvPr>
            <p:ph type="pic" idx="16"/>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3"/>
          <p:cNvSpPr>
            <a:spLocks noGrp="1"/>
          </p:cNvSpPr>
          <p:nvPr>
            <p:ph type="pic" idx="18"/>
          </p:nvPr>
        </p:nvSpPr>
        <p:spPr bwMode="gray">
          <a:xfrm>
            <a:off x="6160475"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6160475"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6017685" cy="611168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14B5537A-5A07-4814-8D51-8B7DE9EADADA}"/>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3E844877-4FEC-42E8-8BDA-38AD48251E56}"/>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55339272-9ED7-4A21-8275-D4040F87D689}"/>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1C612247-536F-462D-A42A-C84D631B8CE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05E55626-D73F-4AD7-A7F2-9CA82FEE0B8C}"/>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Footer Placeholder 3">
            <a:extLst>
              <a:ext uri="{FF2B5EF4-FFF2-40B4-BE49-F238E27FC236}">
                <a16:creationId xmlns:a16="http://schemas.microsoft.com/office/drawing/2014/main" id="{4DE3A48F-9D9C-43DF-9204-F6924C046EC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7" name="Slide Number Placeholder 4">
            <a:extLst>
              <a:ext uri="{FF2B5EF4-FFF2-40B4-BE49-F238E27FC236}">
                <a16:creationId xmlns:a16="http://schemas.microsoft.com/office/drawing/2014/main" id="{61974757-F25D-4882-A3B7-2C21AB2E45C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8" name="Date Placeholder 3">
            <a:extLst>
              <a:ext uri="{FF2B5EF4-FFF2-40B4-BE49-F238E27FC236}">
                <a16:creationId xmlns:a16="http://schemas.microsoft.com/office/drawing/2014/main" id="{E9F8FAD0-B80E-4BD2-9BD3-2ADC9EE726C7}"/>
              </a:ext>
            </a:extLst>
          </p:cNvPr>
          <p:cNvSpPr>
            <a:spLocks noGrp="1"/>
          </p:cNvSpPr>
          <p:nvPr>
            <p:ph type="dt" sz="half" idx="1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288353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hoto: Mosaic 3 + Bar">
    <p:bg>
      <p:bgPr>
        <a:solidFill>
          <a:schemeClr val="bg1"/>
        </a:solidFill>
        <a:effectLst/>
      </p:bgPr>
    </p:bg>
    <p:spTree>
      <p:nvGrpSpPr>
        <p:cNvPr id="1" name=""/>
        <p:cNvGrpSpPr/>
        <p:nvPr/>
      </p:nvGrpSpPr>
      <p:grpSpPr>
        <a:xfrm>
          <a:off x="0" y="0"/>
          <a:ext cx="0" cy="0"/>
          <a:chOff x="0" y="0"/>
          <a:chExt cx="0" cy="0"/>
        </a:xfrm>
      </p:grpSpPr>
      <p:sp>
        <p:nvSpPr>
          <p:cNvPr id="27" name="Picture Placeholder 4"/>
          <p:cNvSpPr>
            <a:spLocks noGrp="1"/>
          </p:cNvSpPr>
          <p:nvPr>
            <p:ph type="pic" idx="16"/>
          </p:nvPr>
        </p:nvSpPr>
        <p:spPr bwMode="gray">
          <a:xfrm>
            <a:off x="6166104" y="0"/>
            <a:ext cx="6025896" cy="611168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308305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smtClean="0"/>
            </a:lvl1pPr>
          </a:lstStyle>
          <a:p>
            <a:pPr marL="228600" lvl="0" indent="-228600" algn="ctr"/>
            <a:r>
              <a:rPr lang="en-US"/>
              <a:t>Click icon to add picture</a:t>
            </a:r>
            <a:endParaRPr lang="en-US" dirty="0"/>
          </a:p>
        </p:txBody>
      </p:sp>
      <p:sp>
        <p:nvSpPr>
          <p:cNvPr id="26" name="Picture Placeholder 2"/>
          <p:cNvSpPr>
            <a:spLocks noGrp="1"/>
          </p:cNvSpPr>
          <p:nvPr>
            <p:ph type="pic" idx="21"/>
          </p:nvPr>
        </p:nvSpPr>
        <p:spPr bwMode="gray">
          <a:xfrm>
            <a:off x="0" y="3118437"/>
            <a:ext cx="602742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9" name="Rectangle 8">
            <a:extLst>
              <a:ext uri="{FF2B5EF4-FFF2-40B4-BE49-F238E27FC236}">
                <a16:creationId xmlns:a16="http://schemas.microsoft.com/office/drawing/2014/main" id="{8FC0CB1B-3BE7-44F6-A73C-E1E91DD9C8D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UTK Horiz_R">
            <a:extLst>
              <a:ext uri="{FF2B5EF4-FFF2-40B4-BE49-F238E27FC236}">
                <a16:creationId xmlns:a16="http://schemas.microsoft.com/office/drawing/2014/main" id="{89E79694-B748-469B-B4CE-6C50B5F2BF6A}"/>
              </a:ext>
            </a:extLst>
          </p:cNvPr>
          <p:cNvGrpSpPr>
            <a:grpSpLocks noChangeAspect="1"/>
          </p:cNvGrpSpPr>
          <p:nvPr userDrawn="1"/>
        </p:nvGrpSpPr>
        <p:grpSpPr bwMode="auto">
          <a:xfrm>
            <a:off x="10557955" y="6320597"/>
            <a:ext cx="1404165" cy="315023"/>
            <a:chOff x="0" y="1299"/>
            <a:chExt cx="7680" cy="1723"/>
          </a:xfrm>
        </p:grpSpPr>
        <p:sp>
          <p:nvSpPr>
            <p:cNvPr id="11" name="T fill" hidden="1">
              <a:extLst>
                <a:ext uri="{FF2B5EF4-FFF2-40B4-BE49-F238E27FC236}">
                  <a16:creationId xmlns:a16="http://schemas.microsoft.com/office/drawing/2014/main" id="{082258D3-A6CB-42FF-A10B-9981B336C8A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Type">
              <a:extLst>
                <a:ext uri="{FF2B5EF4-FFF2-40B4-BE49-F238E27FC236}">
                  <a16:creationId xmlns:a16="http://schemas.microsoft.com/office/drawing/2014/main" id="{2D1CAB90-6B78-4B61-934A-B506310F3201}"/>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ower T">
              <a:extLst>
                <a:ext uri="{FF2B5EF4-FFF2-40B4-BE49-F238E27FC236}">
                  <a16:creationId xmlns:a16="http://schemas.microsoft.com/office/drawing/2014/main" id="{EBECD006-B41D-4150-B32B-5ACB550C7619}"/>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Footer Placeholder 3">
            <a:extLst>
              <a:ext uri="{FF2B5EF4-FFF2-40B4-BE49-F238E27FC236}">
                <a16:creationId xmlns:a16="http://schemas.microsoft.com/office/drawing/2014/main" id="{8079E68D-30FA-4613-A3ED-12BD46FFCCA1}"/>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4">
            <a:extLst>
              <a:ext uri="{FF2B5EF4-FFF2-40B4-BE49-F238E27FC236}">
                <a16:creationId xmlns:a16="http://schemas.microsoft.com/office/drawing/2014/main" id="{A30ABE1C-A141-4638-8FF3-5B46CA002BB2}"/>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6" name="Date Placeholder 3">
            <a:extLst>
              <a:ext uri="{FF2B5EF4-FFF2-40B4-BE49-F238E27FC236}">
                <a16:creationId xmlns:a16="http://schemas.microsoft.com/office/drawing/2014/main" id="{871E7641-16C3-43FE-94FC-4056A095D352}"/>
              </a:ext>
            </a:extLst>
          </p:cNvPr>
          <p:cNvSpPr>
            <a:spLocks noGrp="1"/>
          </p:cNvSpPr>
          <p:nvPr>
            <p:ph type="dt" sz="half" idx="23"/>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3948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hoto: Mosaic 4 + Bar">
    <p:bg>
      <p:bgPr>
        <a:solidFill>
          <a:schemeClr val="bg1"/>
        </a:solidFill>
        <a:effectLst/>
      </p:bgPr>
    </p:bg>
    <p:spTree>
      <p:nvGrpSpPr>
        <p:cNvPr id="1" name=""/>
        <p:cNvGrpSpPr/>
        <p:nvPr/>
      </p:nvGrpSpPr>
      <p:grpSpPr>
        <a:xfrm>
          <a:off x="0" y="0"/>
          <a:ext cx="0" cy="0"/>
          <a:chOff x="0" y="0"/>
          <a:chExt cx="0" cy="0"/>
        </a:xfrm>
      </p:grpSpPr>
      <p:sp>
        <p:nvSpPr>
          <p:cNvPr id="25" name="Picture Placeholder 5"/>
          <p:cNvSpPr>
            <a:spLocks noGrp="1"/>
          </p:cNvSpPr>
          <p:nvPr>
            <p:ph type="pic" idx="23"/>
          </p:nvPr>
        </p:nvSpPr>
        <p:spPr bwMode="gray">
          <a:xfrm>
            <a:off x="3081528" y="3118437"/>
            <a:ext cx="9110472"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 name="Picture Placeholder 4"/>
          <p:cNvSpPr>
            <a:spLocks noGrp="1"/>
          </p:cNvSpPr>
          <p:nvPr>
            <p:ph type="pic" idx="24"/>
          </p:nvPr>
        </p:nvSpPr>
        <p:spPr bwMode="gray">
          <a:xfrm>
            <a:off x="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7" name="Picture Placeholder 3"/>
          <p:cNvSpPr>
            <a:spLocks noGrp="1"/>
          </p:cNvSpPr>
          <p:nvPr>
            <p:ph type="pic" idx="16"/>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3" name="Picture Placeholder 2"/>
          <p:cNvSpPr>
            <a:spLocks noGrp="1"/>
          </p:cNvSpPr>
          <p:nvPr>
            <p:ph type="pic" idx="22"/>
          </p:nvPr>
        </p:nvSpPr>
        <p:spPr bwMode="gray">
          <a:xfrm>
            <a:off x="616458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25896"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55A8C4FA-E308-4FB5-8A69-997971CF264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UTK Horiz_R">
            <a:extLst>
              <a:ext uri="{FF2B5EF4-FFF2-40B4-BE49-F238E27FC236}">
                <a16:creationId xmlns:a16="http://schemas.microsoft.com/office/drawing/2014/main" id="{B43C63C9-2E53-4BA2-A25E-3FBBE445DF6E}"/>
              </a:ext>
            </a:extLst>
          </p:cNvPr>
          <p:cNvGrpSpPr>
            <a:grpSpLocks noChangeAspect="1"/>
          </p:cNvGrpSpPr>
          <p:nvPr userDrawn="1"/>
        </p:nvGrpSpPr>
        <p:grpSpPr bwMode="auto">
          <a:xfrm>
            <a:off x="10557955" y="6320597"/>
            <a:ext cx="1404165" cy="315023"/>
            <a:chOff x="0" y="1299"/>
            <a:chExt cx="7680" cy="1723"/>
          </a:xfrm>
        </p:grpSpPr>
        <p:sp>
          <p:nvSpPr>
            <p:cNvPr id="12" name="T fill" hidden="1">
              <a:extLst>
                <a:ext uri="{FF2B5EF4-FFF2-40B4-BE49-F238E27FC236}">
                  <a16:creationId xmlns:a16="http://schemas.microsoft.com/office/drawing/2014/main" id="{7B5D3F62-389D-496C-AD53-FA2CB144EDD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Type">
              <a:extLst>
                <a:ext uri="{FF2B5EF4-FFF2-40B4-BE49-F238E27FC236}">
                  <a16:creationId xmlns:a16="http://schemas.microsoft.com/office/drawing/2014/main" id="{3B70B52D-5999-47B5-B11E-3DD4742D694A}"/>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Power T">
              <a:extLst>
                <a:ext uri="{FF2B5EF4-FFF2-40B4-BE49-F238E27FC236}">
                  <a16:creationId xmlns:a16="http://schemas.microsoft.com/office/drawing/2014/main" id="{F30EFDEC-C214-4B8F-8AAB-650758B5CE46}"/>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5" name="Footer Placeholder 3">
            <a:extLst>
              <a:ext uri="{FF2B5EF4-FFF2-40B4-BE49-F238E27FC236}">
                <a16:creationId xmlns:a16="http://schemas.microsoft.com/office/drawing/2014/main" id="{8FF362A0-035B-4D8F-8FCC-E8538D1B22E2}"/>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6" name="Slide Number Placeholder 4">
            <a:extLst>
              <a:ext uri="{FF2B5EF4-FFF2-40B4-BE49-F238E27FC236}">
                <a16:creationId xmlns:a16="http://schemas.microsoft.com/office/drawing/2014/main" id="{B27BF328-40D7-4B90-B42F-F91690E7D543}"/>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7" name="Date Placeholder 3">
            <a:extLst>
              <a:ext uri="{FF2B5EF4-FFF2-40B4-BE49-F238E27FC236}">
                <a16:creationId xmlns:a16="http://schemas.microsoft.com/office/drawing/2014/main" id="{03053804-EAF9-4628-9D5E-F3B9353C966A}"/>
              </a:ext>
            </a:extLst>
          </p:cNvPr>
          <p:cNvSpPr>
            <a:spLocks noGrp="1"/>
          </p:cNvSpPr>
          <p:nvPr>
            <p:ph type="dt" sz="half" idx="25"/>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894755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Photo: Mosaic 5 + Bar">
    <p:bg>
      <p:bgPr>
        <a:solidFill>
          <a:schemeClr val="bg1"/>
        </a:solidFill>
        <a:effectLst/>
      </p:bgPr>
    </p:bg>
    <p:spTree>
      <p:nvGrpSpPr>
        <p:cNvPr id="1" name=""/>
        <p:cNvGrpSpPr/>
        <p:nvPr/>
      </p:nvGrpSpPr>
      <p:grpSpPr>
        <a:xfrm>
          <a:off x="0" y="0"/>
          <a:ext cx="0" cy="0"/>
          <a:chOff x="0" y="0"/>
          <a:chExt cx="0" cy="0"/>
        </a:xfrm>
      </p:grpSpPr>
      <p:sp>
        <p:nvSpPr>
          <p:cNvPr id="21" name="Picture Placeholder 5"/>
          <p:cNvSpPr>
            <a:spLocks noGrp="1"/>
          </p:cNvSpPr>
          <p:nvPr>
            <p:ph type="pic" idx="12"/>
          </p:nvPr>
        </p:nvSpPr>
        <p:spPr bwMode="gray">
          <a:xfrm>
            <a:off x="6166104" y="3118437"/>
            <a:ext cx="6025896"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1"/>
          </p:nvPr>
        </p:nvSpPr>
        <p:spPr bwMode="gray">
          <a:xfrm>
            <a:off x="3083052"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8" name="Picture Placeholder 3"/>
          <p:cNvSpPr>
            <a:spLocks noGrp="1"/>
          </p:cNvSpPr>
          <p:nvPr>
            <p:ph type="pic" idx="10"/>
          </p:nvPr>
        </p:nvSpPr>
        <p:spPr bwMode="gray">
          <a:xfrm>
            <a:off x="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2" name="Picture Placeholder 2"/>
          <p:cNvSpPr>
            <a:spLocks noGrp="1"/>
          </p:cNvSpPr>
          <p:nvPr>
            <p:ph type="pic" idx="13"/>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9107424"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7AA89AD2-3518-413A-ABA3-E7A8DF65D372}"/>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2E21EEC6-C776-4CFD-B7E6-CA89FE81AC78}"/>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1C771EE9-D60E-45EB-B6A4-39B37C3A0C51}"/>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20EB37E7-CACB-4753-AFB4-2870A12B739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0ED1E3B9-531D-423F-9E35-0378E751C11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Footer Placeholder 3">
            <a:extLst>
              <a:ext uri="{FF2B5EF4-FFF2-40B4-BE49-F238E27FC236}">
                <a16:creationId xmlns:a16="http://schemas.microsoft.com/office/drawing/2014/main" id="{0C7621C0-E7C0-4DE6-84D4-FCC46ACDE166}"/>
              </a:ext>
            </a:extLst>
          </p:cNvPr>
          <p:cNvSpPr>
            <a:spLocks noGrp="1"/>
          </p:cNvSpPr>
          <p:nvPr>
            <p:ph type="ftr" sz="quarter" idx="14"/>
          </p:nvPr>
        </p:nvSpPr>
        <p:spPr>
          <a:xfrm>
            <a:off x="838200" y="6356351"/>
            <a:ext cx="8572500" cy="273050"/>
          </a:xfrm>
        </p:spPr>
        <p:txBody>
          <a:bodyPr/>
          <a:lstStyle>
            <a:lvl1pPr>
              <a:defRPr>
                <a:solidFill>
                  <a:schemeClr val="bg2"/>
                </a:solidFill>
              </a:defRPr>
            </a:lvl1pPr>
          </a:lstStyle>
          <a:p>
            <a:endParaRPr lang="en-US"/>
          </a:p>
        </p:txBody>
      </p:sp>
      <p:sp>
        <p:nvSpPr>
          <p:cNvPr id="17" name="Slide Number Placeholder 4">
            <a:extLst>
              <a:ext uri="{FF2B5EF4-FFF2-40B4-BE49-F238E27FC236}">
                <a16:creationId xmlns:a16="http://schemas.microsoft.com/office/drawing/2014/main" id="{32D81B8B-916F-4B19-9B20-2997439E495E}"/>
              </a:ext>
            </a:extLst>
          </p:cNvPr>
          <p:cNvSpPr>
            <a:spLocks noGrp="1"/>
          </p:cNvSpPr>
          <p:nvPr>
            <p:ph type="sldNum" sz="quarter" idx="15"/>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36BC8F37-88EF-4806-8713-D21CF52DB3C8}"/>
              </a:ext>
            </a:extLst>
          </p:cNvPr>
          <p:cNvSpPr>
            <a:spLocks noGrp="1"/>
          </p:cNvSpPr>
          <p:nvPr>
            <p:ph type="dt" sz="half" idx="16"/>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174588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Photo: Mosaic 6 + Bar">
    <p:bg>
      <p:bgPr>
        <a:solidFill>
          <a:schemeClr val="bg1"/>
        </a:solidFill>
        <a:effectLst/>
      </p:bgPr>
    </p:bg>
    <p:spTree>
      <p:nvGrpSpPr>
        <p:cNvPr id="1" name=""/>
        <p:cNvGrpSpPr/>
        <p:nvPr/>
      </p:nvGrpSpPr>
      <p:grpSpPr>
        <a:xfrm>
          <a:off x="0" y="0"/>
          <a:ext cx="0" cy="0"/>
          <a:chOff x="0" y="0"/>
          <a:chExt cx="0" cy="0"/>
        </a:xfrm>
      </p:grpSpPr>
      <p:sp>
        <p:nvSpPr>
          <p:cNvPr id="20" name="Picture Placeholder 1"/>
          <p:cNvSpPr>
            <a:spLocks noGrp="1"/>
          </p:cNvSpPr>
          <p:nvPr>
            <p:ph type="pic" idx="10"/>
          </p:nvPr>
        </p:nvSpPr>
        <p:spPr bwMode="gray">
          <a:xfrm>
            <a:off x="0" y="0"/>
            <a:ext cx="6035040" cy="6111689"/>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4" name="Picture Placeholder 4"/>
          <p:cNvSpPr>
            <a:spLocks noGrp="1"/>
          </p:cNvSpPr>
          <p:nvPr>
            <p:ph type="pic" idx="23"/>
          </p:nvPr>
        </p:nvSpPr>
        <p:spPr bwMode="gray">
          <a:xfrm>
            <a:off x="6156960" y="3118437"/>
            <a:ext cx="60350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5" name="Picture Placeholder 3"/>
          <p:cNvSpPr>
            <a:spLocks noGrp="1"/>
          </p:cNvSpPr>
          <p:nvPr>
            <p:ph type="pic" idx="22"/>
          </p:nvPr>
        </p:nvSpPr>
        <p:spPr bwMode="gray">
          <a:xfrm>
            <a:off x="6156960" y="0"/>
            <a:ext cx="60350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9" name="Rectangle 8">
            <a:extLst>
              <a:ext uri="{FF2B5EF4-FFF2-40B4-BE49-F238E27FC236}">
                <a16:creationId xmlns:a16="http://schemas.microsoft.com/office/drawing/2014/main" id="{06FE673D-FF00-4E0B-BD0B-A4155EE42812}"/>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UTK Horiz_R">
            <a:extLst>
              <a:ext uri="{FF2B5EF4-FFF2-40B4-BE49-F238E27FC236}">
                <a16:creationId xmlns:a16="http://schemas.microsoft.com/office/drawing/2014/main" id="{0E5AA62D-447C-42E8-B340-7064365C2855}"/>
              </a:ext>
            </a:extLst>
          </p:cNvPr>
          <p:cNvGrpSpPr>
            <a:grpSpLocks noChangeAspect="1"/>
          </p:cNvGrpSpPr>
          <p:nvPr userDrawn="1"/>
        </p:nvGrpSpPr>
        <p:grpSpPr bwMode="auto">
          <a:xfrm>
            <a:off x="10557955" y="6320597"/>
            <a:ext cx="1404165" cy="315023"/>
            <a:chOff x="0" y="1299"/>
            <a:chExt cx="7680" cy="1723"/>
          </a:xfrm>
        </p:grpSpPr>
        <p:sp>
          <p:nvSpPr>
            <p:cNvPr id="11" name="T fill" hidden="1">
              <a:extLst>
                <a:ext uri="{FF2B5EF4-FFF2-40B4-BE49-F238E27FC236}">
                  <a16:creationId xmlns:a16="http://schemas.microsoft.com/office/drawing/2014/main" id="{B2F52895-9F7B-40CF-94E7-1A1E33A93902}"/>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Type">
              <a:extLst>
                <a:ext uri="{FF2B5EF4-FFF2-40B4-BE49-F238E27FC236}">
                  <a16:creationId xmlns:a16="http://schemas.microsoft.com/office/drawing/2014/main" id="{7A696688-03ED-44D5-A2B7-70A789C76213}"/>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ower T">
              <a:extLst>
                <a:ext uri="{FF2B5EF4-FFF2-40B4-BE49-F238E27FC236}">
                  <a16:creationId xmlns:a16="http://schemas.microsoft.com/office/drawing/2014/main" id="{27E5FFF4-620A-4789-A6AB-3A83C190458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Footer Placeholder 3">
            <a:extLst>
              <a:ext uri="{FF2B5EF4-FFF2-40B4-BE49-F238E27FC236}">
                <a16:creationId xmlns:a16="http://schemas.microsoft.com/office/drawing/2014/main" id="{C6F0EC3E-1A03-4C09-A627-EAA67DBE2940}"/>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4">
            <a:extLst>
              <a:ext uri="{FF2B5EF4-FFF2-40B4-BE49-F238E27FC236}">
                <a16:creationId xmlns:a16="http://schemas.microsoft.com/office/drawing/2014/main" id="{FE2F6F4F-4447-438A-A4AC-4D92AF883756}"/>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6" name="Date Placeholder 3">
            <a:extLst>
              <a:ext uri="{FF2B5EF4-FFF2-40B4-BE49-F238E27FC236}">
                <a16:creationId xmlns:a16="http://schemas.microsoft.com/office/drawing/2014/main" id="{DB92355A-E470-4530-93A8-9F1064000B1C}"/>
              </a:ext>
            </a:extLst>
          </p:cNvPr>
          <p:cNvSpPr>
            <a:spLocks noGrp="1"/>
          </p:cNvSpPr>
          <p:nvPr>
            <p:ph type="dt" sz="half" idx="24"/>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24491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 Reverse">
    <p:bg>
      <p:bgPr>
        <a:solidFill>
          <a:schemeClr val="accent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5DB634-B7FA-4145-8897-F16FACB80B66}"/>
              </a:ext>
            </a:extLst>
          </p:cNvPr>
          <p:cNvSpPr>
            <a:spLocks noGrp="1"/>
          </p:cNvSpPr>
          <p:nvPr>
            <p:ph type="body" idx="1"/>
          </p:nvPr>
        </p:nvSpPr>
        <p:spPr>
          <a:xfrm>
            <a:off x="457200" y="3348968"/>
            <a:ext cx="11277600" cy="131603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8" name="Title 17">
            <a:extLst>
              <a:ext uri="{FF2B5EF4-FFF2-40B4-BE49-F238E27FC236}">
                <a16:creationId xmlns:a16="http://schemas.microsoft.com/office/drawing/2014/main" id="{651026E5-5229-43FE-B896-A6FE4229AE91}"/>
              </a:ext>
            </a:extLst>
          </p:cNvPr>
          <p:cNvSpPr>
            <a:spLocks noGrp="1"/>
          </p:cNvSpPr>
          <p:nvPr>
            <p:ph type="title"/>
          </p:nvPr>
        </p:nvSpPr>
        <p:spPr>
          <a:xfrm>
            <a:off x="457200" y="2016299"/>
            <a:ext cx="11277600" cy="1123761"/>
          </a:xfrm>
        </p:spPr>
        <p:txBody>
          <a:bodyPr/>
          <a:lstStyle>
            <a:lvl1pPr algn="ctr">
              <a:defRPr/>
            </a:lvl1pPr>
          </a:lstStyle>
          <a:p>
            <a:r>
              <a:rPr lang="en-US" dirty="0"/>
              <a:t>Click to edit Master title style</a:t>
            </a:r>
          </a:p>
        </p:txBody>
      </p:sp>
    </p:spTree>
    <p:extLst>
      <p:ext uri="{BB962C8B-B14F-4D97-AF65-F5344CB8AC3E}">
        <p14:creationId xmlns:p14="http://schemas.microsoft.com/office/powerpoint/2010/main" val="130016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Photo: Mosaic 7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6156960" y="0"/>
            <a:ext cx="603504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118437"/>
            <a:ext cx="602284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 name="Picture Placeholder 1"/>
          <p:cNvSpPr>
            <a:spLocks noGrp="1"/>
          </p:cNvSpPr>
          <p:nvPr>
            <p:ph type="pic" idx="25"/>
          </p:nvPr>
        </p:nvSpPr>
        <p:spPr bwMode="gray">
          <a:xfrm>
            <a:off x="307848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1"/>
          <p:cNvSpPr>
            <a:spLocks noGrp="1"/>
          </p:cNvSpPr>
          <p:nvPr>
            <p:ph type="pic" idx="26"/>
          </p:nvPr>
        </p:nvSpPr>
        <p:spPr bwMode="gray">
          <a:xfrm>
            <a:off x="615696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1"/>
          <p:cNvSpPr>
            <a:spLocks noGrp="1"/>
          </p:cNvSpPr>
          <p:nvPr>
            <p:ph type="pic" idx="27"/>
          </p:nvPr>
        </p:nvSpPr>
        <p:spPr bwMode="gray">
          <a:xfrm>
            <a:off x="9247632"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2" name="Rectangle 11">
            <a:extLst>
              <a:ext uri="{FF2B5EF4-FFF2-40B4-BE49-F238E27FC236}">
                <a16:creationId xmlns:a16="http://schemas.microsoft.com/office/drawing/2014/main" id="{16B22A63-E91F-41BB-B99E-9AF07C0ECF61}"/>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UTK Horiz_R">
            <a:extLst>
              <a:ext uri="{FF2B5EF4-FFF2-40B4-BE49-F238E27FC236}">
                <a16:creationId xmlns:a16="http://schemas.microsoft.com/office/drawing/2014/main" id="{A7D796C2-0EA0-4087-9BCF-B8EB67EF6BB4}"/>
              </a:ext>
            </a:extLst>
          </p:cNvPr>
          <p:cNvGrpSpPr>
            <a:grpSpLocks noChangeAspect="1"/>
          </p:cNvGrpSpPr>
          <p:nvPr userDrawn="1"/>
        </p:nvGrpSpPr>
        <p:grpSpPr bwMode="auto">
          <a:xfrm>
            <a:off x="10557955" y="6320597"/>
            <a:ext cx="1404165" cy="315023"/>
            <a:chOff x="0" y="1299"/>
            <a:chExt cx="7680" cy="1723"/>
          </a:xfrm>
        </p:grpSpPr>
        <p:sp>
          <p:nvSpPr>
            <p:cNvPr id="14" name="T fill" hidden="1">
              <a:extLst>
                <a:ext uri="{FF2B5EF4-FFF2-40B4-BE49-F238E27FC236}">
                  <a16:creationId xmlns:a16="http://schemas.microsoft.com/office/drawing/2014/main" id="{2760FAAC-6F8E-4BEF-AC18-CA16CE5B5302}"/>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B337B348-86A7-47AE-9503-7DFF6024867E}"/>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702B2B99-DD10-4BC2-83F7-76E4E17AF8B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Footer Placeholder 3">
            <a:extLst>
              <a:ext uri="{FF2B5EF4-FFF2-40B4-BE49-F238E27FC236}">
                <a16:creationId xmlns:a16="http://schemas.microsoft.com/office/drawing/2014/main" id="{AF7315B5-17BD-4D64-96BB-555D704403E9}"/>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8" name="Slide Number Placeholder 4">
            <a:extLst>
              <a:ext uri="{FF2B5EF4-FFF2-40B4-BE49-F238E27FC236}">
                <a16:creationId xmlns:a16="http://schemas.microsoft.com/office/drawing/2014/main" id="{524EDEF4-6404-4988-9386-782F0CC236EA}"/>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43327178-A31A-430C-A7E0-88375EB29483}"/>
              </a:ext>
            </a:extLst>
          </p:cNvPr>
          <p:cNvSpPr>
            <a:spLocks noGrp="1"/>
          </p:cNvSpPr>
          <p:nvPr>
            <p:ph type="dt" sz="half" idx="28"/>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153555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Photo: Mosaic 8 + Bar">
    <p:bg>
      <p:bgPr>
        <a:solidFill>
          <a:schemeClr val="bg1"/>
        </a:solidFill>
        <a:effectLst/>
      </p:bgPr>
    </p:bg>
    <p:spTree>
      <p:nvGrpSpPr>
        <p:cNvPr id="1" name=""/>
        <p:cNvGrpSpPr/>
        <p:nvPr/>
      </p:nvGrpSpPr>
      <p:grpSpPr>
        <a:xfrm>
          <a:off x="0" y="0"/>
          <a:ext cx="0" cy="0"/>
          <a:chOff x="0" y="0"/>
          <a:chExt cx="0" cy="0"/>
        </a:xfrm>
      </p:grpSpPr>
      <p:sp>
        <p:nvSpPr>
          <p:cNvPr id="9" name="Picture Placeholder 3"/>
          <p:cNvSpPr>
            <a:spLocks noGrp="1"/>
          </p:cNvSpPr>
          <p:nvPr>
            <p:ph type="pic" idx="22"/>
          </p:nvPr>
        </p:nvSpPr>
        <p:spPr bwMode="gray">
          <a:xfrm>
            <a:off x="410718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3" name="Picture Placeholder 1"/>
          <p:cNvSpPr>
            <a:spLocks noGrp="1"/>
          </p:cNvSpPr>
          <p:nvPr>
            <p:ph type="pic" idx="27"/>
          </p:nvPr>
        </p:nvSpPr>
        <p:spPr bwMode="gray">
          <a:xfrm>
            <a:off x="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3"/>
          <p:cNvSpPr>
            <a:spLocks noGrp="1"/>
          </p:cNvSpPr>
          <p:nvPr>
            <p:ph type="pic" idx="28"/>
          </p:nvPr>
        </p:nvSpPr>
        <p:spPr bwMode="gray">
          <a:xfrm>
            <a:off x="4107180" y="0"/>
            <a:ext cx="808482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5" name="Rectangle 14">
            <a:extLst>
              <a:ext uri="{FF2B5EF4-FFF2-40B4-BE49-F238E27FC236}">
                <a16:creationId xmlns:a16="http://schemas.microsoft.com/office/drawing/2014/main" id="{2342831C-0EFB-4147-A29B-23AB7C64D53C}"/>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UTK Horiz_R">
            <a:extLst>
              <a:ext uri="{FF2B5EF4-FFF2-40B4-BE49-F238E27FC236}">
                <a16:creationId xmlns:a16="http://schemas.microsoft.com/office/drawing/2014/main" id="{7A6A5FB2-6459-468B-A980-46A931D69E1F}"/>
              </a:ext>
            </a:extLst>
          </p:cNvPr>
          <p:cNvGrpSpPr>
            <a:grpSpLocks noChangeAspect="1"/>
          </p:cNvGrpSpPr>
          <p:nvPr userDrawn="1"/>
        </p:nvGrpSpPr>
        <p:grpSpPr bwMode="auto">
          <a:xfrm>
            <a:off x="10557955" y="6320597"/>
            <a:ext cx="1404165" cy="315023"/>
            <a:chOff x="0" y="1299"/>
            <a:chExt cx="7680" cy="1723"/>
          </a:xfrm>
        </p:grpSpPr>
        <p:sp>
          <p:nvSpPr>
            <p:cNvPr id="17" name="T fill" hidden="1">
              <a:extLst>
                <a:ext uri="{FF2B5EF4-FFF2-40B4-BE49-F238E27FC236}">
                  <a16:creationId xmlns:a16="http://schemas.microsoft.com/office/drawing/2014/main" id="{26658773-5160-45BE-92F0-94B815E63646}"/>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Type">
              <a:extLst>
                <a:ext uri="{FF2B5EF4-FFF2-40B4-BE49-F238E27FC236}">
                  <a16:creationId xmlns:a16="http://schemas.microsoft.com/office/drawing/2014/main" id="{B1DF5F12-CAAA-49D8-AD1A-500B898DC8D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Power T">
              <a:extLst>
                <a:ext uri="{FF2B5EF4-FFF2-40B4-BE49-F238E27FC236}">
                  <a16:creationId xmlns:a16="http://schemas.microsoft.com/office/drawing/2014/main" id="{9E19843C-F00B-437D-820A-3839336F4807}"/>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ooter Placeholder 3">
            <a:extLst>
              <a:ext uri="{FF2B5EF4-FFF2-40B4-BE49-F238E27FC236}">
                <a16:creationId xmlns:a16="http://schemas.microsoft.com/office/drawing/2014/main" id="{FF9D428E-CDCF-4F1C-9CDE-A96C5A1E4904}"/>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0" name="Slide Number Placeholder 4">
            <a:extLst>
              <a:ext uri="{FF2B5EF4-FFF2-40B4-BE49-F238E27FC236}">
                <a16:creationId xmlns:a16="http://schemas.microsoft.com/office/drawing/2014/main" id="{5A0FCB59-29AB-400A-AD17-F505D23A415B}"/>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84662B40-877B-4302-998D-7B358131F04F}"/>
              </a:ext>
            </a:extLst>
          </p:cNvPr>
          <p:cNvSpPr>
            <a:spLocks noGrp="1"/>
          </p:cNvSpPr>
          <p:nvPr>
            <p:ph type="dt" sz="half" idx="2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026190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hoto: Mosaic 9 + Bar">
    <p:bg>
      <p:bgPr>
        <a:solidFill>
          <a:schemeClr val="bg1"/>
        </a:solidFill>
        <a:effectLst/>
      </p:bgPr>
    </p:bg>
    <p:spTree>
      <p:nvGrpSpPr>
        <p:cNvPr id="1" name=""/>
        <p:cNvGrpSpPr/>
        <p:nvPr/>
      </p:nvGrpSpPr>
      <p:grpSpPr>
        <a:xfrm>
          <a:off x="0" y="0"/>
          <a:ext cx="0" cy="0"/>
          <a:chOff x="0" y="0"/>
          <a:chExt cx="0" cy="0"/>
        </a:xfrm>
      </p:grpSpPr>
      <p:sp>
        <p:nvSpPr>
          <p:cNvPr id="14" name="Picture Placeholder 3"/>
          <p:cNvSpPr>
            <a:spLocks noGrp="1"/>
          </p:cNvSpPr>
          <p:nvPr>
            <p:ph type="pic" idx="28"/>
          </p:nvPr>
        </p:nvSpPr>
        <p:spPr bwMode="gray">
          <a:xfrm>
            <a:off x="4107180" y="3118437"/>
            <a:ext cx="808482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2"/>
          </p:nvPr>
        </p:nvSpPr>
        <p:spPr bwMode="gray">
          <a:xfrm>
            <a:off x="410718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dirty="0"/>
              <a:t>Click icon to add picture</a:t>
            </a:r>
          </a:p>
        </p:txBody>
      </p:sp>
      <p:sp>
        <p:nvSpPr>
          <p:cNvPr id="13" name="Picture Placeholder 1"/>
          <p:cNvSpPr>
            <a:spLocks noGrp="1"/>
          </p:cNvSpPr>
          <p:nvPr>
            <p:ph type="pic" idx="27"/>
          </p:nvPr>
        </p:nvSpPr>
        <p:spPr bwMode="gray">
          <a:xfrm>
            <a:off x="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5" name="Rectangle 14">
            <a:extLst>
              <a:ext uri="{FF2B5EF4-FFF2-40B4-BE49-F238E27FC236}">
                <a16:creationId xmlns:a16="http://schemas.microsoft.com/office/drawing/2014/main" id="{20F9F4E4-7053-49B2-A0D6-9F76EDC79A37}"/>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UTK Horiz_R">
            <a:extLst>
              <a:ext uri="{FF2B5EF4-FFF2-40B4-BE49-F238E27FC236}">
                <a16:creationId xmlns:a16="http://schemas.microsoft.com/office/drawing/2014/main" id="{C2B35A55-75A7-4E80-97D7-59AD5AFCBD52}"/>
              </a:ext>
            </a:extLst>
          </p:cNvPr>
          <p:cNvGrpSpPr>
            <a:grpSpLocks noChangeAspect="1"/>
          </p:cNvGrpSpPr>
          <p:nvPr userDrawn="1"/>
        </p:nvGrpSpPr>
        <p:grpSpPr bwMode="auto">
          <a:xfrm>
            <a:off x="10557955" y="6320597"/>
            <a:ext cx="1404165" cy="315023"/>
            <a:chOff x="0" y="1299"/>
            <a:chExt cx="7680" cy="1723"/>
          </a:xfrm>
        </p:grpSpPr>
        <p:sp>
          <p:nvSpPr>
            <p:cNvPr id="17" name="T fill" hidden="1">
              <a:extLst>
                <a:ext uri="{FF2B5EF4-FFF2-40B4-BE49-F238E27FC236}">
                  <a16:creationId xmlns:a16="http://schemas.microsoft.com/office/drawing/2014/main" id="{230330AB-3C6E-4764-9024-E4291ACFCF9D}"/>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Type">
              <a:extLst>
                <a:ext uri="{FF2B5EF4-FFF2-40B4-BE49-F238E27FC236}">
                  <a16:creationId xmlns:a16="http://schemas.microsoft.com/office/drawing/2014/main" id="{4F28174C-6136-4219-BA76-552A121EAC6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Power T">
              <a:extLst>
                <a:ext uri="{FF2B5EF4-FFF2-40B4-BE49-F238E27FC236}">
                  <a16:creationId xmlns:a16="http://schemas.microsoft.com/office/drawing/2014/main" id="{249EE1A5-8D21-49AD-89AA-A70BCBF2F11D}"/>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ooter Placeholder 3">
            <a:extLst>
              <a:ext uri="{FF2B5EF4-FFF2-40B4-BE49-F238E27FC236}">
                <a16:creationId xmlns:a16="http://schemas.microsoft.com/office/drawing/2014/main" id="{D60838A6-F986-4E6E-A20D-DB2FC2B8DD2E}"/>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0" name="Slide Number Placeholder 4">
            <a:extLst>
              <a:ext uri="{FF2B5EF4-FFF2-40B4-BE49-F238E27FC236}">
                <a16:creationId xmlns:a16="http://schemas.microsoft.com/office/drawing/2014/main" id="{F9AE6A13-2803-49AE-BCFF-7E16BB0AB08B}"/>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D68BDAE1-3E81-4FCD-BA48-8138B435B950}"/>
              </a:ext>
            </a:extLst>
          </p:cNvPr>
          <p:cNvSpPr>
            <a:spLocks noGrp="1"/>
          </p:cNvSpPr>
          <p:nvPr>
            <p:ph type="dt" sz="half" idx="2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823318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Photo: Mosaic 10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194789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821436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072644"/>
            <a:ext cx="3977640" cy="196008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151602"/>
            <a:ext cx="3977640" cy="196008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9" name="Rectangle 18">
            <a:extLst>
              <a:ext uri="{FF2B5EF4-FFF2-40B4-BE49-F238E27FC236}">
                <a16:creationId xmlns:a16="http://schemas.microsoft.com/office/drawing/2014/main" id="{B9B0B9D2-715F-45A6-9C1A-81AAEE3A4FA7}"/>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UTK Horiz_R">
            <a:extLst>
              <a:ext uri="{FF2B5EF4-FFF2-40B4-BE49-F238E27FC236}">
                <a16:creationId xmlns:a16="http://schemas.microsoft.com/office/drawing/2014/main" id="{344916F0-9415-4069-9924-A0111FCED32B}"/>
              </a:ext>
            </a:extLst>
          </p:cNvPr>
          <p:cNvGrpSpPr>
            <a:grpSpLocks noChangeAspect="1"/>
          </p:cNvGrpSpPr>
          <p:nvPr userDrawn="1"/>
        </p:nvGrpSpPr>
        <p:grpSpPr bwMode="auto">
          <a:xfrm>
            <a:off x="10557955" y="6320597"/>
            <a:ext cx="1404165" cy="315023"/>
            <a:chOff x="0" y="1299"/>
            <a:chExt cx="7680" cy="1723"/>
          </a:xfrm>
        </p:grpSpPr>
        <p:sp>
          <p:nvSpPr>
            <p:cNvPr id="22" name="T fill" hidden="1">
              <a:extLst>
                <a:ext uri="{FF2B5EF4-FFF2-40B4-BE49-F238E27FC236}">
                  <a16:creationId xmlns:a16="http://schemas.microsoft.com/office/drawing/2014/main" id="{0986A198-486F-4B2E-9CF4-E3C3D14B73A4}"/>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5E5A9908-CD3E-446F-9F72-C061DFEC458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31C6A490-55A0-458F-88B5-E90C4D44C37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Footer Placeholder 3">
            <a:extLst>
              <a:ext uri="{FF2B5EF4-FFF2-40B4-BE49-F238E27FC236}">
                <a16:creationId xmlns:a16="http://schemas.microsoft.com/office/drawing/2014/main" id="{3F8195CF-8C58-4743-84A6-AC44080E98FD}"/>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4">
            <a:extLst>
              <a:ext uri="{FF2B5EF4-FFF2-40B4-BE49-F238E27FC236}">
                <a16:creationId xmlns:a16="http://schemas.microsoft.com/office/drawing/2014/main" id="{60756D17-05EF-4076-A216-3D5379689240}"/>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6" name="Date Placeholder 3">
            <a:extLst>
              <a:ext uri="{FF2B5EF4-FFF2-40B4-BE49-F238E27FC236}">
                <a16:creationId xmlns:a16="http://schemas.microsoft.com/office/drawing/2014/main" id="{13044729-870F-475E-8C1C-A4D82F210A14}"/>
              </a:ext>
            </a:extLst>
          </p:cNvPr>
          <p:cNvSpPr>
            <a:spLocks noGrp="1"/>
          </p:cNvSpPr>
          <p:nvPr>
            <p:ph type="dt" sz="half" idx="3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47514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Photo: Mosaic 11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1"/>
            <a:ext cx="3977640" cy="194789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2123"/>
            <a:ext cx="808482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2072644"/>
            <a:ext cx="3977640"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8214360" y="4151602"/>
            <a:ext cx="3977640"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4" name="Rectangle 13">
            <a:extLst>
              <a:ext uri="{FF2B5EF4-FFF2-40B4-BE49-F238E27FC236}">
                <a16:creationId xmlns:a16="http://schemas.microsoft.com/office/drawing/2014/main" id="{5754E9F9-8C64-4B90-BF05-711F877D40E7}"/>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CAF1F205-EC12-4690-B33B-86FEC8D3168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CBFF1928-059C-465E-8E48-17825E9BC188}"/>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4382FDC2-D180-4EC6-A5F1-B356AD1C91A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85A16A26-799C-4793-8F82-545D8FFB14C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3">
            <a:extLst>
              <a:ext uri="{FF2B5EF4-FFF2-40B4-BE49-F238E27FC236}">
                <a16:creationId xmlns:a16="http://schemas.microsoft.com/office/drawing/2014/main" id="{BDEC6213-DE7C-45E0-901B-D58235B0F1AA}"/>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4">
            <a:extLst>
              <a:ext uri="{FF2B5EF4-FFF2-40B4-BE49-F238E27FC236}">
                <a16:creationId xmlns:a16="http://schemas.microsoft.com/office/drawing/2014/main" id="{6169FDB7-2B54-4686-992E-BA407930C58E}"/>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18CFCA41-9812-43AD-B4D0-CE9F6F45D8BA}"/>
              </a:ext>
            </a:extLst>
          </p:cNvPr>
          <p:cNvSpPr>
            <a:spLocks noGrp="1"/>
          </p:cNvSpPr>
          <p:nvPr>
            <p:ph type="dt" sz="half" idx="3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160965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Photo: Mosaic 12 + Bar">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118436"/>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4151602"/>
            <a:ext cx="2944368"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118436"/>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118436"/>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6"/>
          <p:cNvSpPr>
            <a:spLocks noGrp="1"/>
          </p:cNvSpPr>
          <p:nvPr>
            <p:ph type="pic" idx="18"/>
          </p:nvPr>
        </p:nvSpPr>
        <p:spPr bwMode="gray">
          <a:xfrm>
            <a:off x="6163056" y="2075801"/>
            <a:ext cx="2944368"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5" name="Rectangle 14">
            <a:extLst>
              <a:ext uri="{FF2B5EF4-FFF2-40B4-BE49-F238E27FC236}">
                <a16:creationId xmlns:a16="http://schemas.microsoft.com/office/drawing/2014/main" id="{C0143ACD-1767-40B8-B397-18D32147E17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UTK Horiz_R">
            <a:extLst>
              <a:ext uri="{FF2B5EF4-FFF2-40B4-BE49-F238E27FC236}">
                <a16:creationId xmlns:a16="http://schemas.microsoft.com/office/drawing/2014/main" id="{01BE2F00-D29B-4695-984F-DDF37A60BC6C}"/>
              </a:ext>
            </a:extLst>
          </p:cNvPr>
          <p:cNvGrpSpPr>
            <a:grpSpLocks noChangeAspect="1"/>
          </p:cNvGrpSpPr>
          <p:nvPr userDrawn="1"/>
        </p:nvGrpSpPr>
        <p:grpSpPr bwMode="auto">
          <a:xfrm>
            <a:off x="10557955" y="6320597"/>
            <a:ext cx="1404165" cy="315023"/>
            <a:chOff x="0" y="1299"/>
            <a:chExt cx="7680" cy="1723"/>
          </a:xfrm>
        </p:grpSpPr>
        <p:sp>
          <p:nvSpPr>
            <p:cNvPr id="17" name="T fill" hidden="1">
              <a:extLst>
                <a:ext uri="{FF2B5EF4-FFF2-40B4-BE49-F238E27FC236}">
                  <a16:creationId xmlns:a16="http://schemas.microsoft.com/office/drawing/2014/main" id="{50CEA381-4B05-4572-A60B-4EB495BFD96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Type">
              <a:extLst>
                <a:ext uri="{FF2B5EF4-FFF2-40B4-BE49-F238E27FC236}">
                  <a16:creationId xmlns:a16="http://schemas.microsoft.com/office/drawing/2014/main" id="{0EAB07E9-8520-443A-92D5-122ABB7ED7B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Power T">
              <a:extLst>
                <a:ext uri="{FF2B5EF4-FFF2-40B4-BE49-F238E27FC236}">
                  <a16:creationId xmlns:a16="http://schemas.microsoft.com/office/drawing/2014/main" id="{FD140D9B-052B-453E-9702-E1BD35950EF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 name="Footer Placeholder 3">
            <a:extLst>
              <a:ext uri="{FF2B5EF4-FFF2-40B4-BE49-F238E27FC236}">
                <a16:creationId xmlns:a16="http://schemas.microsoft.com/office/drawing/2014/main" id="{7CFF5528-4132-4805-8F74-207FA25CA33B}"/>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2" name="Slide Number Placeholder 4">
            <a:extLst>
              <a:ext uri="{FF2B5EF4-FFF2-40B4-BE49-F238E27FC236}">
                <a16:creationId xmlns:a16="http://schemas.microsoft.com/office/drawing/2014/main" id="{48C0359E-BAC6-4653-A706-50B5B8C53FC1}"/>
              </a:ext>
            </a:extLst>
          </p:cNvPr>
          <p:cNvSpPr>
            <a:spLocks noGrp="1"/>
          </p:cNvSpPr>
          <p:nvPr>
            <p:ph type="sldNum" sz="quarter" idx="19"/>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9" name="Date Placeholder 3">
            <a:extLst>
              <a:ext uri="{FF2B5EF4-FFF2-40B4-BE49-F238E27FC236}">
                <a16:creationId xmlns:a16="http://schemas.microsoft.com/office/drawing/2014/main" id="{9C0E0ED1-B8F7-45F0-96C0-308432B5926B}"/>
              </a:ext>
            </a:extLst>
          </p:cNvPr>
          <p:cNvSpPr>
            <a:spLocks noGrp="1"/>
          </p:cNvSpPr>
          <p:nvPr>
            <p:ph type="dt" sz="half" idx="2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73551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Photo: Mosaic 13 + Bar">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610537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196008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2122"/>
            <a:ext cx="39776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072644"/>
            <a:ext cx="3977640" cy="196008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145288"/>
            <a:ext cx="3977640" cy="196008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4" name="Rectangle 13">
            <a:extLst>
              <a:ext uri="{FF2B5EF4-FFF2-40B4-BE49-F238E27FC236}">
                <a16:creationId xmlns:a16="http://schemas.microsoft.com/office/drawing/2014/main" id="{3AD4159F-8F61-4238-914D-12A6B1A989DD}"/>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8308B014-8565-4C60-A960-FDE395DB088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B264D899-3706-4D7B-953A-EDA128D6D4D1}"/>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5C245D19-AFE7-40B6-9D7A-E95817427CB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D0E8A633-197C-4A96-80B5-19452F647C8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3">
            <a:extLst>
              <a:ext uri="{FF2B5EF4-FFF2-40B4-BE49-F238E27FC236}">
                <a16:creationId xmlns:a16="http://schemas.microsoft.com/office/drawing/2014/main" id="{B9A01636-4BFF-4A11-A723-C3535166AB01}"/>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4">
            <a:extLst>
              <a:ext uri="{FF2B5EF4-FFF2-40B4-BE49-F238E27FC236}">
                <a16:creationId xmlns:a16="http://schemas.microsoft.com/office/drawing/2014/main" id="{F7171803-ED74-4470-BE04-8E52EFE7C6A2}"/>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2" name="Date Placeholder 3">
            <a:extLst>
              <a:ext uri="{FF2B5EF4-FFF2-40B4-BE49-F238E27FC236}">
                <a16:creationId xmlns:a16="http://schemas.microsoft.com/office/drawing/2014/main" id="{0AC2C9A6-1DAC-467A-A4CA-11EDED9694BF}"/>
              </a:ext>
            </a:extLst>
          </p:cNvPr>
          <p:cNvSpPr>
            <a:spLocks noGrp="1"/>
          </p:cNvSpPr>
          <p:nvPr>
            <p:ph type="dt" sz="half" idx="3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05337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hoto: Mosaic 14 + Bar">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8745056" y="3112122"/>
            <a:ext cx="3446944" cy="299324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1" y="0"/>
            <a:ext cx="12192000"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1"/>
          <p:cNvSpPr>
            <a:spLocks noGrp="1"/>
          </p:cNvSpPr>
          <p:nvPr>
            <p:ph type="pic" idx="19"/>
          </p:nvPr>
        </p:nvSpPr>
        <p:spPr bwMode="gray">
          <a:xfrm>
            <a:off x="1" y="3112122"/>
            <a:ext cx="3394780" cy="299324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1"/>
          <p:cNvSpPr>
            <a:spLocks noGrp="1"/>
          </p:cNvSpPr>
          <p:nvPr>
            <p:ph type="pic" idx="26"/>
          </p:nvPr>
        </p:nvSpPr>
        <p:spPr bwMode="gray">
          <a:xfrm>
            <a:off x="3516700" y="3112122"/>
            <a:ext cx="5106436" cy="299324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6126FCCE-E158-4678-B117-39A0EA94BABD}"/>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56BEAC21-43E4-477D-8C65-01F1DE1658F1}"/>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9465AF0B-311A-4AC5-90C0-BC94DCC1F943}"/>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6B32841F-0826-4B10-A2BA-CA2BEBDF0FDD}"/>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648E0A65-D3EE-4683-A138-40C4AD29D12A}"/>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Footer Placeholder 3">
            <a:extLst>
              <a:ext uri="{FF2B5EF4-FFF2-40B4-BE49-F238E27FC236}">
                <a16:creationId xmlns:a16="http://schemas.microsoft.com/office/drawing/2014/main" id="{790D90F0-CFA3-43B4-9E4B-AC8D38FA10D3}"/>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8" name="Slide Number Placeholder 4">
            <a:extLst>
              <a:ext uri="{FF2B5EF4-FFF2-40B4-BE49-F238E27FC236}">
                <a16:creationId xmlns:a16="http://schemas.microsoft.com/office/drawing/2014/main" id="{BF946159-6C47-4532-A590-42E19B5C0444}"/>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D7736EAC-4B6A-41B4-BBA8-1CA684966DE4}"/>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790190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_do not use">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77E977-AC2A-40FD-B6F6-156C9ACDB4A3}"/>
              </a:ext>
            </a:extLst>
          </p:cNvPr>
          <p:cNvSpPr txBox="1"/>
          <p:nvPr userDrawn="1"/>
        </p:nvSpPr>
        <p:spPr>
          <a:xfrm>
            <a:off x="228600" y="1459230"/>
            <a:ext cx="11734800" cy="3939540"/>
          </a:xfrm>
          <a:prstGeom prst="rect">
            <a:avLst/>
          </a:prstGeom>
          <a:noFill/>
        </p:spPr>
        <p:txBody>
          <a:bodyPr wrap="square" rtlCol="0">
            <a:spAutoFit/>
          </a:bodyPr>
          <a:lstStyle/>
          <a:p>
            <a:pPr marL="0" algn="ctr" defTabSz="914400" rtl="0" eaLnBrk="1" latinLnBrk="0" hangingPunct="1"/>
            <a:r>
              <a:rPr lang="en-US" sz="12500" kern="1200" dirty="0">
                <a:solidFill>
                  <a:schemeClr val="tx1"/>
                </a:solidFill>
                <a:latin typeface="+mn-lt"/>
                <a:ea typeface="+mn-ea"/>
                <a:cs typeface="+mn-cs"/>
              </a:rPr>
              <a:t>Video</a:t>
            </a:r>
            <a:br>
              <a:rPr lang="en-US" sz="12500" kern="1200" dirty="0">
                <a:solidFill>
                  <a:schemeClr val="tx1"/>
                </a:solidFill>
                <a:latin typeface="+mn-lt"/>
                <a:ea typeface="+mn-ea"/>
                <a:cs typeface="+mn-cs"/>
              </a:rPr>
            </a:br>
            <a:r>
              <a:rPr lang="en-US" sz="12500" kern="1200" dirty="0">
                <a:solidFill>
                  <a:schemeClr val="tx1"/>
                </a:solidFill>
                <a:latin typeface="+mn-lt"/>
                <a:ea typeface="+mn-ea"/>
                <a:cs typeface="+mn-cs"/>
              </a:rPr>
              <a:t>Placeholder</a:t>
            </a:r>
          </a:p>
        </p:txBody>
      </p:sp>
    </p:spTree>
    <p:extLst>
      <p:ext uri="{BB962C8B-B14F-4D97-AF65-F5344CB8AC3E}">
        <p14:creationId xmlns:p14="http://schemas.microsoft.com/office/powerpoint/2010/main" val="32146237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ustom Layout">
    <p:bg>
      <p:bgRef idx="1001">
        <a:schemeClr val="bg2"/>
      </p:bgRef>
    </p:bg>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644E9673-74AF-4383-922C-DD5F5F38EA27}"/>
              </a:ext>
            </a:extLst>
          </p:cNvPr>
          <p:cNvSpPr>
            <a:spLocks noGrp="1"/>
          </p:cNvSpPr>
          <p:nvPr>
            <p:ph type="media" sz="quarter" idx="10" hasCustomPrompt="1"/>
          </p:nvPr>
        </p:nvSpPr>
        <p:spPr>
          <a:xfrm>
            <a:off x="0" y="0"/>
            <a:ext cx="12192000" cy="6858000"/>
          </a:xfrm>
        </p:spPr>
        <p:txBody>
          <a:bodyPr anchor="ctr"/>
          <a:lstStyle>
            <a:lvl1pPr marL="0" indent="0" algn="ctr">
              <a:buNone/>
              <a:defRPr/>
            </a:lvl1pPr>
          </a:lstStyle>
          <a:p>
            <a:r>
              <a:rPr lang="en-US" dirty="0"/>
              <a:t>Insert Video</a:t>
            </a:r>
          </a:p>
        </p:txBody>
      </p:sp>
    </p:spTree>
    <p:extLst>
      <p:ext uri="{BB962C8B-B14F-4D97-AF65-F5344CB8AC3E}">
        <p14:creationId xmlns:p14="http://schemas.microsoft.com/office/powerpoint/2010/main" val="34671475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5DB634-B7FA-4145-8897-F16FACB80B66}"/>
              </a:ext>
            </a:extLst>
          </p:cNvPr>
          <p:cNvSpPr>
            <a:spLocks noGrp="1"/>
          </p:cNvSpPr>
          <p:nvPr>
            <p:ph type="body" idx="1"/>
          </p:nvPr>
        </p:nvSpPr>
        <p:spPr>
          <a:xfrm>
            <a:off x="457200" y="3348968"/>
            <a:ext cx="11277600" cy="131603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8" name="Title 17">
            <a:extLst>
              <a:ext uri="{FF2B5EF4-FFF2-40B4-BE49-F238E27FC236}">
                <a16:creationId xmlns:a16="http://schemas.microsoft.com/office/drawing/2014/main" id="{651026E5-5229-43FE-B896-A6FE4229AE91}"/>
              </a:ext>
            </a:extLst>
          </p:cNvPr>
          <p:cNvSpPr>
            <a:spLocks noGrp="1"/>
          </p:cNvSpPr>
          <p:nvPr>
            <p:ph type="title"/>
          </p:nvPr>
        </p:nvSpPr>
        <p:spPr>
          <a:xfrm>
            <a:off x="457200" y="2016299"/>
            <a:ext cx="11277600" cy="1123761"/>
          </a:xfrm>
        </p:spPr>
        <p:txBody>
          <a:bodyPr/>
          <a:lstStyle>
            <a:lvl1pPr algn="ctr">
              <a:defRPr/>
            </a:lvl1pPr>
          </a:lstStyle>
          <a:p>
            <a:r>
              <a:rPr lang="en-US" dirty="0"/>
              <a:t>Click to edit Master title style</a:t>
            </a:r>
          </a:p>
        </p:txBody>
      </p:sp>
      <p:sp>
        <p:nvSpPr>
          <p:cNvPr id="12" name="Date Placeholder 4">
            <a:extLst>
              <a:ext uri="{FF2B5EF4-FFF2-40B4-BE49-F238E27FC236}">
                <a16:creationId xmlns:a16="http://schemas.microsoft.com/office/drawing/2014/main" id="{4354F6BA-F1E5-4E6F-B39E-A87F9453D465}"/>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87888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C7307B-043D-4B98-899E-9133B9F1219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CC106-579D-4E1D-BB51-B1482A571F2C}"/>
              </a:ext>
            </a:extLst>
          </p:cNvPr>
          <p:cNvSpPr>
            <a:spLocks noGrp="1"/>
          </p:cNvSpPr>
          <p:nvPr>
            <p:ph type="title"/>
          </p:nvPr>
        </p:nvSpPr>
        <p:spPr/>
        <p:txBody>
          <a:bodyPr/>
          <a:lstStyle/>
          <a:p>
            <a:r>
              <a:rPr lang="en-US"/>
              <a:t>Click to edit Master title style</a:t>
            </a:r>
          </a:p>
        </p:txBody>
      </p:sp>
      <p:grpSp>
        <p:nvGrpSpPr>
          <p:cNvPr id="21" name="UTK Horiz_R">
            <a:extLst>
              <a:ext uri="{FF2B5EF4-FFF2-40B4-BE49-F238E27FC236}">
                <a16:creationId xmlns:a16="http://schemas.microsoft.com/office/drawing/2014/main" id="{2991031E-C7AE-4493-8C96-C3151DB3E1A2}"/>
              </a:ext>
            </a:extLst>
          </p:cNvPr>
          <p:cNvGrpSpPr>
            <a:grpSpLocks noChangeAspect="1"/>
          </p:cNvGrpSpPr>
          <p:nvPr userDrawn="1"/>
        </p:nvGrpSpPr>
        <p:grpSpPr bwMode="auto">
          <a:xfrm>
            <a:off x="10557955" y="6320597"/>
            <a:ext cx="1404165" cy="315023"/>
            <a:chOff x="0" y="1299"/>
            <a:chExt cx="7680" cy="1723"/>
          </a:xfrm>
        </p:grpSpPr>
        <p:sp>
          <p:nvSpPr>
            <p:cNvPr id="23" name="T fill" hidden="1">
              <a:extLst>
                <a:ext uri="{FF2B5EF4-FFF2-40B4-BE49-F238E27FC236}">
                  <a16:creationId xmlns:a16="http://schemas.microsoft.com/office/drawing/2014/main" id="{5E766D9E-C355-4F23-9497-1EE06D978A5C}"/>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C5877A75-DC2C-43D1-9483-770B0C260E0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15A6F2AE-744A-4D21-AD09-13F9F14CD3E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Content Placeholder 26">
            <a:extLst>
              <a:ext uri="{FF2B5EF4-FFF2-40B4-BE49-F238E27FC236}">
                <a16:creationId xmlns:a16="http://schemas.microsoft.com/office/drawing/2014/main" id="{FEE59F0B-09B7-492D-83C1-6FBDA0B8D1D2}"/>
              </a:ext>
            </a:extLst>
          </p:cNvPr>
          <p:cNvSpPr>
            <a:spLocks noGrp="1"/>
          </p:cNvSpPr>
          <p:nvPr>
            <p:ph sz="quarter" idx="13"/>
          </p:nvPr>
        </p:nvSpPr>
        <p:spPr>
          <a:xfrm>
            <a:off x="457200" y="1825625"/>
            <a:ext cx="11277600" cy="4057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Date Placeholder 4">
            <a:extLst>
              <a:ext uri="{FF2B5EF4-FFF2-40B4-BE49-F238E27FC236}">
                <a16:creationId xmlns:a16="http://schemas.microsoft.com/office/drawing/2014/main" id="{0FE08160-6E71-41C8-97E3-2765A27F8DDC}"/>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3" name="Footer Placeholder 5">
            <a:extLst>
              <a:ext uri="{FF2B5EF4-FFF2-40B4-BE49-F238E27FC236}">
                <a16:creationId xmlns:a16="http://schemas.microsoft.com/office/drawing/2014/main" id="{8625D9E3-65B8-4E4E-B741-1C6FE352668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4" name="Slide Number Placeholder 6">
            <a:extLst>
              <a:ext uri="{FF2B5EF4-FFF2-40B4-BE49-F238E27FC236}">
                <a16:creationId xmlns:a16="http://schemas.microsoft.com/office/drawing/2014/main" id="{CEB9AAF4-80D2-4CE7-9323-2E7967E4AD49}"/>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1635645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64340-01A7-48D1-B7C3-2A29226491A1}"/>
              </a:ext>
            </a:extLst>
          </p:cNvPr>
          <p:cNvSpPr>
            <a:spLocks noGrp="1"/>
          </p:cNvSpPr>
          <p:nvPr>
            <p:ph type="title"/>
          </p:nvPr>
        </p:nvSpPr>
        <p:spPr>
          <a:xfrm>
            <a:off x="457200" y="228601"/>
            <a:ext cx="11277600" cy="1123761"/>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38151C87-2A75-429B-B1EB-F92F8C97FE64}"/>
              </a:ext>
            </a:extLst>
          </p:cNvPr>
          <p:cNvSpPr>
            <a:spLocks noGrp="1"/>
          </p:cNvSpPr>
          <p:nvPr>
            <p:ph type="body" idx="1"/>
          </p:nvPr>
        </p:nvSpPr>
        <p:spPr>
          <a:xfrm>
            <a:off x="457200" y="1825625"/>
            <a:ext cx="11277600" cy="4057463"/>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19624E3-1070-4E05-B22B-4D89456A021E}"/>
              </a:ext>
            </a:extLst>
          </p:cNvPr>
          <p:cNvSpPr>
            <a:spLocks noGrp="1"/>
          </p:cNvSpPr>
          <p:nvPr>
            <p:ph type="dt" sz="half" idx="2"/>
          </p:nvPr>
        </p:nvSpPr>
        <p:spPr>
          <a:xfrm>
            <a:off x="838200" y="9776558"/>
            <a:ext cx="431800" cy="365125"/>
          </a:xfrm>
          <a:prstGeom prst="rect">
            <a:avLst/>
          </a:prstGeom>
        </p:spPr>
        <p:txBody>
          <a:bodyPr vert="horz" lIns="91440" tIns="45720" rIns="91440" bIns="45720" rtlCol="0" anchor="ctr"/>
          <a:lstStyle>
            <a:lvl1pPr algn="l">
              <a:defRPr sz="1200">
                <a:solidFill>
                  <a:schemeClr val="tx1">
                    <a:tint val="75000"/>
                    <a:alpha val="0"/>
                  </a:schemeClr>
                </a:solidFill>
              </a:defRPr>
            </a:lvl1pPr>
          </a:lstStyle>
          <a:p>
            <a:fld id="{AE726307-B9FA-44BB-9F13-9F53D863018F}" type="datetimeFigureOut">
              <a:rPr lang="en-US" smtClean="0"/>
              <a:pPr/>
              <a:t>4/21/2021</a:t>
            </a:fld>
            <a:endParaRPr lang="en-US" dirty="0"/>
          </a:p>
        </p:txBody>
      </p:sp>
      <p:sp>
        <p:nvSpPr>
          <p:cNvPr id="5" name="Footer Placeholder 4">
            <a:extLst>
              <a:ext uri="{FF2B5EF4-FFF2-40B4-BE49-F238E27FC236}">
                <a16:creationId xmlns:a16="http://schemas.microsoft.com/office/drawing/2014/main" id="{F1E9C6B0-F4DF-4321-B00E-B9E935F18598}"/>
              </a:ext>
            </a:extLst>
          </p:cNvPr>
          <p:cNvSpPr>
            <a:spLocks noGrp="1"/>
          </p:cNvSpPr>
          <p:nvPr>
            <p:ph type="ftr" sz="quarter" idx="3"/>
          </p:nvPr>
        </p:nvSpPr>
        <p:spPr>
          <a:xfrm>
            <a:off x="838200" y="6356351"/>
            <a:ext cx="8572500" cy="273050"/>
          </a:xfrm>
          <a:prstGeom prst="rect">
            <a:avLst/>
          </a:prstGeom>
        </p:spPr>
        <p:txBody>
          <a:bodyPr vert="horz" lIns="0" tIns="0" rIns="0" bIns="0" rtlCol="0" anchor="b"/>
          <a:lstStyle>
            <a:lvl1pPr algn="l">
              <a:defRPr sz="900">
                <a:solidFill>
                  <a:schemeClr val="tx1">
                    <a:tint val="75000"/>
                  </a:schemeClr>
                </a:solidFill>
                <a:latin typeface="Arial Nova Light" panose="020B03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CE578E60-6E8D-4B9E-90FA-C5DF72CE8A3C}"/>
              </a:ext>
            </a:extLst>
          </p:cNvPr>
          <p:cNvSpPr>
            <a:spLocks noGrp="1"/>
          </p:cNvSpPr>
          <p:nvPr>
            <p:ph type="sldNum" sz="quarter" idx="4"/>
          </p:nvPr>
        </p:nvSpPr>
        <p:spPr>
          <a:xfrm>
            <a:off x="228600" y="6356350"/>
            <a:ext cx="431800" cy="273050"/>
          </a:xfrm>
          <a:prstGeom prst="rect">
            <a:avLst/>
          </a:prstGeom>
        </p:spPr>
        <p:txBody>
          <a:bodyPr vert="horz" lIns="0" tIns="0" rIns="0" bIns="0" rtlCol="0" anchor="b"/>
          <a:lstStyle>
            <a:lvl1pPr algn="l">
              <a:defRPr sz="900">
                <a:solidFill>
                  <a:schemeClr val="tx1">
                    <a:tint val="75000"/>
                  </a:schemeClr>
                </a:solidFill>
                <a:latin typeface="Arial Nova Light" panose="020B0304020202020204" pitchFamily="34" charset="0"/>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1910318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49" r:id="rId5"/>
    <p:sldLayoutId id="2147483667" r:id="rId6"/>
    <p:sldLayoutId id="2147483705" r:id="rId7"/>
    <p:sldLayoutId id="2147483651" r:id="rId8"/>
    <p:sldLayoutId id="2147483650" r:id="rId9"/>
    <p:sldLayoutId id="2147483693" r:id="rId10"/>
    <p:sldLayoutId id="2147483694" r:id="rId11"/>
    <p:sldLayoutId id="2147483660" r:id="rId12"/>
    <p:sldLayoutId id="2147483734" r:id="rId13"/>
    <p:sldLayoutId id="2147483735" r:id="rId14"/>
    <p:sldLayoutId id="2147483736" r:id="rId15"/>
    <p:sldLayoutId id="2147483737" r:id="rId16"/>
    <p:sldLayoutId id="2147483738" r:id="rId17"/>
    <p:sldLayoutId id="2147483739" r:id="rId18"/>
    <p:sldLayoutId id="2147483740" r:id="rId19"/>
    <p:sldLayoutId id="2147483741" r:id="rId20"/>
    <p:sldLayoutId id="2147483742" r:id="rId21"/>
    <p:sldLayoutId id="2147483743" r:id="rId22"/>
    <p:sldLayoutId id="2147483744" r:id="rId23"/>
    <p:sldLayoutId id="2147483745" r:id="rId24"/>
    <p:sldLayoutId id="2147483652" r:id="rId25"/>
    <p:sldLayoutId id="2147483653" r:id="rId26"/>
    <p:sldLayoutId id="2147483654" r:id="rId27"/>
    <p:sldLayoutId id="2147483708" r:id="rId28"/>
    <p:sldLayoutId id="2147483655" r:id="rId29"/>
    <p:sldLayoutId id="2147483692" r:id="rId30"/>
    <p:sldLayoutId id="2147483668" r:id="rId31"/>
    <p:sldLayoutId id="2147483669" r:id="rId32"/>
    <p:sldLayoutId id="2147483670" r:id="rId33"/>
    <p:sldLayoutId id="2147483671" r:id="rId34"/>
    <p:sldLayoutId id="2147483672" r:id="rId35"/>
    <p:sldLayoutId id="2147483673" r:id="rId36"/>
    <p:sldLayoutId id="2147483674" r:id="rId37"/>
    <p:sldLayoutId id="2147483709" r:id="rId38"/>
    <p:sldLayoutId id="2147483675" r:id="rId39"/>
    <p:sldLayoutId id="2147483676" r:id="rId40"/>
    <p:sldLayoutId id="2147483677" r:id="rId41"/>
    <p:sldLayoutId id="2147483678" r:id="rId42"/>
    <p:sldLayoutId id="2147483679" r:id="rId43"/>
    <p:sldLayoutId id="2147483680" r:id="rId44"/>
    <p:sldLayoutId id="2147483681" r:id="rId45"/>
    <p:sldLayoutId id="2147483682" r:id="rId46"/>
    <p:sldLayoutId id="2147483683" r:id="rId47"/>
    <p:sldLayoutId id="2147483684" r:id="rId48"/>
    <p:sldLayoutId id="2147483685" r:id="rId49"/>
    <p:sldLayoutId id="2147483686" r:id="rId50"/>
    <p:sldLayoutId id="2147483687" r:id="rId51"/>
    <p:sldLayoutId id="2147483688" r:id="rId52"/>
    <p:sldLayoutId id="2147483689" r:id="rId53"/>
    <p:sldLayoutId id="2147483710" r:id="rId54"/>
    <p:sldLayoutId id="2147483711" r:id="rId55"/>
    <p:sldLayoutId id="2147483712" r:id="rId56"/>
    <p:sldLayoutId id="2147483713" r:id="rId57"/>
    <p:sldLayoutId id="2147483714" r:id="rId58"/>
    <p:sldLayoutId id="2147483715" r:id="rId59"/>
    <p:sldLayoutId id="2147483716" r:id="rId60"/>
    <p:sldLayoutId id="2147483717" r:id="rId61"/>
    <p:sldLayoutId id="2147483718" r:id="rId62"/>
    <p:sldLayoutId id="2147483719" r:id="rId63"/>
    <p:sldLayoutId id="2147483720" r:id="rId64"/>
    <p:sldLayoutId id="2147483721" r:id="rId65"/>
    <p:sldLayoutId id="2147483722" r:id="rId66"/>
    <p:sldLayoutId id="2147483723" r:id="rId67"/>
    <p:sldLayoutId id="2147483724" r:id="rId68"/>
    <p:sldLayoutId id="2147483725" r:id="rId69"/>
    <p:sldLayoutId id="2147483726" r:id="rId70"/>
    <p:sldLayoutId id="2147483727" r:id="rId71"/>
    <p:sldLayoutId id="2147483728" r:id="rId72"/>
    <p:sldLayoutId id="2147483729" r:id="rId73"/>
    <p:sldLayoutId id="2147483730" r:id="rId74"/>
    <p:sldLayoutId id="2147483731" r:id="rId75"/>
    <p:sldLayoutId id="2147483732" r:id="rId76"/>
    <p:sldLayoutId id="2147483733" r:id="rId77"/>
    <p:sldLayoutId id="2147483703" r:id="rId78"/>
    <p:sldLayoutId id="2147483704" r:id="rId7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b="1" kern="1200">
          <a:solidFill>
            <a:schemeClr val="tx1"/>
          </a:solidFill>
          <a:latin typeface="Arial Nova" panose="020B0604020202020204" pitchFamily="34" charset="0"/>
          <a:ea typeface="UD Digi Kyokasho NK-B" panose="02020700000000000000" pitchFamily="18" charset="-128"/>
          <a:cs typeface="+mj-cs"/>
        </a:defRPr>
      </a:lvl1pPr>
    </p:titleStyle>
    <p:bodyStyle>
      <a:lvl1pPr marL="228600" indent="-228600" algn="l" defTabSz="914400" rtl="0" eaLnBrk="1" latinLnBrk="0" hangingPunct="1">
        <a:lnSpc>
          <a:spcPct val="90000"/>
        </a:lnSpc>
        <a:spcBef>
          <a:spcPts val="10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69913" indent="-338138" algn="l" defTabSz="914400" rtl="0" eaLnBrk="1" latinLnBrk="0" hangingPunct="1">
        <a:lnSpc>
          <a:spcPct val="90000"/>
        </a:lnSpc>
        <a:spcBef>
          <a:spcPts val="500"/>
        </a:spcBef>
        <a:buClr>
          <a:schemeClr val="tx1">
            <a:lumMod val="60000"/>
            <a:lumOff val="40000"/>
          </a:schemeClr>
        </a:buClr>
        <a:buFont typeface="Roboto" pitchFamily="2" charset="0"/>
        <a:buChar char="—"/>
        <a:defRPr sz="2400" kern="1200">
          <a:solidFill>
            <a:schemeClr val="tx1"/>
          </a:solidFill>
          <a:latin typeface="+mn-lt"/>
          <a:ea typeface="+mn-ea"/>
          <a:cs typeface="+mn-cs"/>
        </a:defRPr>
      </a:lvl2pPr>
      <a:lvl3pPr marL="801688" indent="-231775" algn="l" defTabSz="914400" rtl="0" eaLnBrk="1" latinLnBrk="0" hangingPunct="1">
        <a:lnSpc>
          <a:spcPct val="90000"/>
        </a:lnSpc>
        <a:spcBef>
          <a:spcPts val="5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1027113" indent="-225425" algn="l" defTabSz="914400" rtl="0" eaLnBrk="1" latinLnBrk="0" hangingPunct="1">
        <a:lnSpc>
          <a:spcPct val="90000"/>
        </a:lnSpc>
        <a:spcBef>
          <a:spcPts val="5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4pPr>
      <a:lvl5pPr marL="1027113" indent="-225425" algn="l" defTabSz="914400" rtl="0" eaLnBrk="1" latinLnBrk="0" hangingPunct="1">
        <a:lnSpc>
          <a:spcPct val="90000"/>
        </a:lnSpc>
        <a:spcBef>
          <a:spcPts val="5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5pPr>
      <a:lvl6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44" userDrawn="1">
          <p15:clr>
            <a:srgbClr val="F26B43"/>
          </p15:clr>
        </p15:guide>
        <p15:guide id="4" pos="7536" userDrawn="1">
          <p15:clr>
            <a:srgbClr val="F26B43"/>
          </p15:clr>
        </p15:guide>
        <p15:guide id="7" orient="horz" pos="144" userDrawn="1">
          <p15:clr>
            <a:srgbClr val="F26B43"/>
          </p15:clr>
        </p15:guide>
        <p15:guide id="8" orient="horz" pos="4176" userDrawn="1">
          <p15:clr>
            <a:srgbClr val="F26B43"/>
          </p15:clr>
        </p15:guide>
        <p15:guide id="9" orient="horz" pos="3720" userDrawn="1">
          <p15:clr>
            <a:srgbClr val="F26B43"/>
          </p15:clr>
        </p15:guide>
        <p15:guide id="10" pos="288" userDrawn="1">
          <p15:clr>
            <a:srgbClr val="A4A3A4"/>
          </p15:clr>
        </p15:guide>
        <p15:guide id="11" pos="739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5644F3-8883-4DE5-BD96-22D46F5284DF}"/>
              </a:ext>
            </a:extLst>
          </p:cNvPr>
          <p:cNvSpPr/>
          <p:nvPr/>
        </p:nvSpPr>
        <p:spPr>
          <a:xfrm>
            <a:off x="457200" y="0"/>
            <a:ext cx="5638800" cy="68580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56DE57-ED2B-4C3B-8F2C-9F13D202D257}"/>
              </a:ext>
            </a:extLst>
          </p:cNvPr>
          <p:cNvSpPr>
            <a:spLocks noGrp="1"/>
          </p:cNvSpPr>
          <p:nvPr>
            <p:ph type="title"/>
          </p:nvPr>
        </p:nvSpPr>
        <p:spPr/>
        <p:txBody>
          <a:bodyPr/>
          <a:lstStyle/>
          <a:p>
            <a:r>
              <a:rPr lang="en-US" dirty="0"/>
              <a:t>Custom Photo</a:t>
            </a:r>
            <a:br>
              <a:rPr lang="en-US" dirty="0"/>
            </a:br>
            <a:r>
              <a:rPr lang="en-US" dirty="0"/>
              <a:t>Placeholder</a:t>
            </a:r>
          </a:p>
        </p:txBody>
      </p:sp>
      <p:grpSp>
        <p:nvGrpSpPr>
          <p:cNvPr id="6" name="UTK Centered">
            <a:extLst>
              <a:ext uri="{FF2B5EF4-FFF2-40B4-BE49-F238E27FC236}">
                <a16:creationId xmlns:a16="http://schemas.microsoft.com/office/drawing/2014/main" id="{D703388B-00CA-40BB-98A0-46D9D2C67085}"/>
              </a:ext>
            </a:extLst>
          </p:cNvPr>
          <p:cNvGrpSpPr>
            <a:grpSpLocks noChangeAspect="1"/>
          </p:cNvGrpSpPr>
          <p:nvPr/>
        </p:nvGrpSpPr>
        <p:grpSpPr bwMode="auto">
          <a:xfrm>
            <a:off x="1945672" y="4109165"/>
            <a:ext cx="2661855" cy="1797998"/>
            <a:chOff x="-2931" y="-4852"/>
            <a:chExt cx="17157" cy="11589"/>
          </a:xfrm>
        </p:grpSpPr>
        <p:sp>
          <p:nvSpPr>
            <p:cNvPr id="7" name="T fill">
              <a:extLst>
                <a:ext uri="{FF2B5EF4-FFF2-40B4-BE49-F238E27FC236}">
                  <a16:creationId xmlns:a16="http://schemas.microsoft.com/office/drawing/2014/main" id="{F8F337DC-99C6-4942-91E9-4DF01F203376}"/>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Type">
              <a:extLst>
                <a:ext uri="{FF2B5EF4-FFF2-40B4-BE49-F238E27FC236}">
                  <a16:creationId xmlns:a16="http://schemas.microsoft.com/office/drawing/2014/main" id="{F4683282-A44A-426D-8F45-41B7C940229E}"/>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Power T block">
              <a:extLst>
                <a:ext uri="{FF2B5EF4-FFF2-40B4-BE49-F238E27FC236}">
                  <a16:creationId xmlns:a16="http://schemas.microsoft.com/office/drawing/2014/main" id="{484D3410-884D-4A85-B18F-D1747BF0B592}"/>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20" name="Picture Placeholder 19" descr="Diagram&#10;&#10;Description automatically generated">
            <a:extLst>
              <a:ext uri="{FF2B5EF4-FFF2-40B4-BE49-F238E27FC236}">
                <a16:creationId xmlns:a16="http://schemas.microsoft.com/office/drawing/2014/main" id="{A575AEB5-D589-4BCD-B24A-E1460687367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8672" b="8672"/>
          <a:stretch>
            <a:fillRect/>
          </a:stretch>
        </p:blipFill>
        <p:spPr/>
      </p:pic>
      <p:sp>
        <p:nvSpPr>
          <p:cNvPr id="21" name="TextBox 20">
            <a:extLst>
              <a:ext uri="{FF2B5EF4-FFF2-40B4-BE49-F238E27FC236}">
                <a16:creationId xmlns:a16="http://schemas.microsoft.com/office/drawing/2014/main" id="{AD7CC25C-9426-4B93-B518-FCF86B191186}"/>
              </a:ext>
            </a:extLst>
          </p:cNvPr>
          <p:cNvSpPr txBox="1"/>
          <p:nvPr/>
        </p:nvSpPr>
        <p:spPr>
          <a:xfrm>
            <a:off x="5474548" y="4266867"/>
            <a:ext cx="1242904" cy="230832"/>
          </a:xfrm>
          <a:prstGeom prst="rect">
            <a:avLst/>
          </a:prstGeom>
          <a:noFill/>
        </p:spPr>
        <p:txBody>
          <a:bodyPr wrap="none" lIns="0" tIns="0" rIns="0" bIns="0" rtlCol="0">
            <a:spAutoFit/>
          </a:bodyPr>
          <a:lstStyle/>
          <a:p>
            <a:pPr algn="l"/>
            <a:r>
              <a:rPr lang="en-US" sz="1500" dirty="0"/>
              <a:t>Computer Pub</a:t>
            </a:r>
          </a:p>
        </p:txBody>
      </p:sp>
      <p:sp>
        <p:nvSpPr>
          <p:cNvPr id="22" name="TextBox 21">
            <a:extLst>
              <a:ext uri="{FF2B5EF4-FFF2-40B4-BE49-F238E27FC236}">
                <a16:creationId xmlns:a16="http://schemas.microsoft.com/office/drawing/2014/main" id="{5143C832-95AE-4BA6-BAEA-178D854F4AA3}"/>
              </a:ext>
            </a:extLst>
          </p:cNvPr>
          <p:cNvSpPr txBox="1"/>
          <p:nvPr/>
        </p:nvSpPr>
        <p:spPr>
          <a:xfrm>
            <a:off x="5358329" y="4656731"/>
            <a:ext cx="1475340" cy="923330"/>
          </a:xfrm>
          <a:prstGeom prst="rect">
            <a:avLst/>
          </a:prstGeom>
          <a:noFill/>
        </p:spPr>
        <p:txBody>
          <a:bodyPr wrap="none" lIns="0" tIns="0" rIns="0" bIns="0" rtlCol="0">
            <a:spAutoFit/>
          </a:bodyPr>
          <a:lstStyle/>
          <a:p>
            <a:pPr marL="171450" indent="-171450" algn="l">
              <a:buFont typeface="Arial" panose="020B0604020202020204" pitchFamily="34" charset="0"/>
              <a:buChar char="•"/>
            </a:pPr>
            <a:r>
              <a:rPr lang="en-US" sz="1200" dirty="0"/>
              <a:t>Andrew Banks</a:t>
            </a:r>
          </a:p>
          <a:p>
            <a:pPr marL="171450" indent="-171450" algn="l">
              <a:buFont typeface="Arial" panose="020B0604020202020204" pitchFamily="34" charset="0"/>
              <a:buChar char="•"/>
            </a:pPr>
            <a:r>
              <a:rPr lang="en-US" sz="1200" dirty="0"/>
              <a:t>Joshua Byers</a:t>
            </a:r>
          </a:p>
          <a:p>
            <a:pPr marL="171450" indent="-171450" algn="l">
              <a:buFont typeface="Arial" panose="020B0604020202020204" pitchFamily="34" charset="0"/>
              <a:buChar char="•"/>
            </a:pPr>
            <a:r>
              <a:rPr lang="en-US" sz="1200" dirty="0"/>
              <a:t>Holland Johnson</a:t>
            </a:r>
          </a:p>
          <a:p>
            <a:pPr marL="171450" indent="-171450" algn="l">
              <a:buFont typeface="Arial" panose="020B0604020202020204" pitchFamily="34" charset="0"/>
              <a:buChar char="•"/>
            </a:pPr>
            <a:r>
              <a:rPr lang="en-US" sz="1200" dirty="0"/>
              <a:t>Austin Rhodes</a:t>
            </a:r>
          </a:p>
          <a:p>
            <a:pPr marL="171450" indent="-171450" algn="l">
              <a:buFont typeface="Arial" panose="020B0604020202020204" pitchFamily="34" charset="0"/>
              <a:buChar char="•"/>
            </a:pPr>
            <a:r>
              <a:rPr lang="en-US" sz="1200" dirty="0"/>
              <a:t>Dylan Sullenberger</a:t>
            </a:r>
          </a:p>
        </p:txBody>
      </p:sp>
    </p:spTree>
    <p:extLst>
      <p:ext uri="{BB962C8B-B14F-4D97-AF65-F5344CB8AC3E}">
        <p14:creationId xmlns:p14="http://schemas.microsoft.com/office/powerpoint/2010/main" val="4293469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Project Management</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All the basic goals for the project were met. (Stock trading, quests, events, monarchs).</a:t>
            </a:r>
          </a:p>
          <a:p>
            <a:r>
              <a:rPr lang="en-US" dirty="0"/>
              <a:t>There were various other features the team was hoping to add if there was extra time.</a:t>
            </a:r>
          </a:p>
          <a:p>
            <a:r>
              <a:rPr lang="en-US" dirty="0"/>
              <a:t>Starting a guild for quests that could be leveled up, ability to become the monarch, magical items that can manipulate the market.</a:t>
            </a:r>
          </a:p>
          <a:p>
            <a:r>
              <a:rPr lang="en-US" dirty="0"/>
              <a:t>There were also some basic concepts that we did not think of until late into the project that were not completed. (Save systems, Stock portfolio).</a:t>
            </a:r>
          </a:p>
        </p:txBody>
      </p:sp>
    </p:spTree>
    <p:extLst>
      <p:ext uri="{BB962C8B-B14F-4D97-AF65-F5344CB8AC3E}">
        <p14:creationId xmlns:p14="http://schemas.microsoft.com/office/powerpoint/2010/main" val="3638999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Project Management</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Time was lost due to unfamiliarity with </a:t>
            </a:r>
            <a:r>
              <a:rPr lang="en-US" dirty="0" err="1"/>
              <a:t>Javascript</a:t>
            </a:r>
            <a:endParaRPr lang="en-US" dirty="0"/>
          </a:p>
          <a:p>
            <a:r>
              <a:rPr lang="en-US" dirty="0"/>
              <a:t>Unfamiliarity with interpreter languages.</a:t>
            </a:r>
          </a:p>
          <a:p>
            <a:r>
              <a:rPr lang="en-US" dirty="0"/>
              <a:t>Unfamiliarity with a dynamically changing website.</a:t>
            </a:r>
          </a:p>
          <a:p>
            <a:r>
              <a:rPr lang="en-US" dirty="0"/>
              <a:t>And issues with combining changes to code across multiple team members.</a:t>
            </a:r>
          </a:p>
          <a:p>
            <a:endParaRPr lang="en-US" dirty="0"/>
          </a:p>
        </p:txBody>
      </p:sp>
    </p:spTree>
    <p:extLst>
      <p:ext uri="{BB962C8B-B14F-4D97-AF65-F5344CB8AC3E}">
        <p14:creationId xmlns:p14="http://schemas.microsoft.com/office/powerpoint/2010/main" val="3459839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Reflection</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The project went well, but more could have been done to make a more fleshed out game.</a:t>
            </a:r>
          </a:p>
          <a:p>
            <a:r>
              <a:rPr lang="en-US" dirty="0"/>
              <a:t>We may have underestimated our unfamiliarity with the systems that we were using.</a:t>
            </a:r>
          </a:p>
          <a:p>
            <a:r>
              <a:rPr lang="en-US" dirty="0"/>
              <a:t>The team worked well together; communication was easy.</a:t>
            </a:r>
          </a:p>
          <a:p>
            <a:r>
              <a:rPr lang="en-US" dirty="0"/>
              <a:t>Development was the cause of most our problems.</a:t>
            </a:r>
          </a:p>
        </p:txBody>
      </p:sp>
    </p:spTree>
    <p:extLst>
      <p:ext uri="{BB962C8B-B14F-4D97-AF65-F5344CB8AC3E}">
        <p14:creationId xmlns:p14="http://schemas.microsoft.com/office/powerpoint/2010/main" val="765117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6499E4-B010-4CAE-9D72-31228B483E57}"/>
              </a:ext>
            </a:extLst>
          </p:cNvPr>
          <p:cNvSpPr>
            <a:spLocks noGrp="1"/>
          </p:cNvSpPr>
          <p:nvPr>
            <p:ph type="body" idx="1"/>
          </p:nvPr>
        </p:nvSpPr>
        <p:spPr/>
        <p:txBody>
          <a:bodyPr/>
          <a:lstStyle/>
          <a:p>
            <a:endParaRPr lang="en-US"/>
          </a:p>
        </p:txBody>
      </p:sp>
      <p:sp>
        <p:nvSpPr>
          <p:cNvPr id="4" name="Title 3">
            <a:extLst>
              <a:ext uri="{FF2B5EF4-FFF2-40B4-BE49-F238E27FC236}">
                <a16:creationId xmlns:a16="http://schemas.microsoft.com/office/drawing/2014/main" id="{F1F3E52E-EF5C-4F1B-85DB-86102FF6A895}"/>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710586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089F90-9B30-48A2-846D-CA1C0C8DD640}"/>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79E280C9-2D45-449E-B1D9-399C5DBDEACC}"/>
              </a:ext>
            </a:extLst>
          </p:cNvPr>
          <p:cNvSpPr>
            <a:spLocks noGrp="1"/>
          </p:cNvSpPr>
          <p:nvPr>
            <p:ph sz="quarter" idx="13"/>
          </p:nvPr>
        </p:nvSpPr>
        <p:spPr/>
        <p:txBody>
          <a:bodyPr/>
          <a:lstStyle/>
          <a:p>
            <a:r>
              <a:rPr lang="en-US" dirty="0"/>
              <a:t>Web based clicker game based on the stock market.</a:t>
            </a:r>
          </a:p>
          <a:p>
            <a:r>
              <a:rPr lang="en-US" dirty="0"/>
              <a:t>Fantasy theme to keep things fun and interesting.</a:t>
            </a:r>
          </a:p>
          <a:p>
            <a:r>
              <a:rPr lang="en-US" dirty="0"/>
              <a:t>Event and Royalty systems used to spice up gameplay and add element of randomness.</a:t>
            </a:r>
          </a:p>
          <a:p>
            <a:r>
              <a:rPr lang="en-US" dirty="0"/>
              <a:t>We thought it would be interesting to make a simple web-based game since none of us have experience doing so.</a:t>
            </a:r>
          </a:p>
          <a:p>
            <a:r>
              <a:rPr lang="en-US" dirty="0"/>
              <a:t>We were able to complete our basic goals but did not have time to add additional features.</a:t>
            </a:r>
          </a:p>
          <a:p>
            <a:pPr marL="0" indent="0">
              <a:buNone/>
            </a:pPr>
            <a:endParaRPr lang="en-US" dirty="0"/>
          </a:p>
        </p:txBody>
      </p:sp>
    </p:spTree>
    <p:extLst>
      <p:ext uri="{BB962C8B-B14F-4D97-AF65-F5344CB8AC3E}">
        <p14:creationId xmlns:p14="http://schemas.microsoft.com/office/powerpoint/2010/main" val="1415275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3C536-FDD6-4F55-9D34-44E1653173D5}"/>
              </a:ext>
            </a:extLst>
          </p:cNvPr>
          <p:cNvSpPr>
            <a:spLocks noGrp="1"/>
          </p:cNvSpPr>
          <p:nvPr>
            <p:ph type="title"/>
          </p:nvPr>
        </p:nvSpPr>
        <p:spPr/>
        <p:txBody>
          <a:bodyPr/>
          <a:lstStyle/>
          <a:p>
            <a:r>
              <a:rPr lang="en-US" dirty="0"/>
              <a:t>Customer Value</a:t>
            </a:r>
          </a:p>
        </p:txBody>
      </p:sp>
      <p:sp>
        <p:nvSpPr>
          <p:cNvPr id="3" name="Content Placeholder 2">
            <a:extLst>
              <a:ext uri="{FF2B5EF4-FFF2-40B4-BE49-F238E27FC236}">
                <a16:creationId xmlns:a16="http://schemas.microsoft.com/office/drawing/2014/main" id="{49DC5284-D223-46AF-B351-08E55F09CD5F}"/>
              </a:ext>
            </a:extLst>
          </p:cNvPr>
          <p:cNvSpPr>
            <a:spLocks noGrp="1"/>
          </p:cNvSpPr>
          <p:nvPr>
            <p:ph sz="quarter" idx="13"/>
          </p:nvPr>
        </p:nvSpPr>
        <p:spPr/>
        <p:txBody>
          <a:bodyPr/>
          <a:lstStyle/>
          <a:p>
            <a:r>
              <a:rPr lang="en-US" dirty="0"/>
              <a:t>Our product provides a casual gaming experience for audiences of any age.</a:t>
            </a:r>
          </a:p>
          <a:p>
            <a:r>
              <a:rPr lang="en-US" dirty="0"/>
              <a:t>Players can try to play the odds by keeping track of events and paying attention to shifts in the monarchy or can simply buy stocks and let the game run in the background.</a:t>
            </a:r>
          </a:p>
          <a:p>
            <a:r>
              <a:rPr lang="en-US" dirty="0"/>
              <a:t>More systems such as controlling the game time and less intrusive popups may be added later to further market towards a casual audience.</a:t>
            </a:r>
          </a:p>
        </p:txBody>
      </p:sp>
    </p:spTree>
    <p:extLst>
      <p:ext uri="{BB962C8B-B14F-4D97-AF65-F5344CB8AC3E}">
        <p14:creationId xmlns:p14="http://schemas.microsoft.com/office/powerpoint/2010/main" val="192386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B9BB1-90EF-45AF-8603-5ABEDBD3BC06}"/>
              </a:ext>
            </a:extLst>
          </p:cNvPr>
          <p:cNvSpPr>
            <a:spLocks noGrp="1"/>
          </p:cNvSpPr>
          <p:nvPr>
            <p:ph type="title"/>
          </p:nvPr>
        </p:nvSpPr>
        <p:spPr/>
        <p:txBody>
          <a:bodyPr/>
          <a:lstStyle/>
          <a:p>
            <a:r>
              <a:rPr lang="en-US" dirty="0"/>
              <a:t>Technology</a:t>
            </a:r>
          </a:p>
        </p:txBody>
      </p:sp>
      <p:sp>
        <p:nvSpPr>
          <p:cNvPr id="3" name="Content Placeholder 2">
            <a:extLst>
              <a:ext uri="{FF2B5EF4-FFF2-40B4-BE49-F238E27FC236}">
                <a16:creationId xmlns:a16="http://schemas.microsoft.com/office/drawing/2014/main" id="{86F8D008-8CAA-4842-BA81-AC4710BBA3D5}"/>
              </a:ext>
            </a:extLst>
          </p:cNvPr>
          <p:cNvSpPr>
            <a:spLocks noGrp="1"/>
          </p:cNvSpPr>
          <p:nvPr>
            <p:ph sz="quarter" idx="13"/>
          </p:nvPr>
        </p:nvSpPr>
        <p:spPr/>
        <p:txBody>
          <a:bodyPr/>
          <a:lstStyle/>
          <a:p>
            <a:r>
              <a:rPr lang="en-US" dirty="0"/>
              <a:t>Product runs an HTML webpage and uses </a:t>
            </a:r>
            <a:r>
              <a:rPr lang="en-US" dirty="0" err="1"/>
              <a:t>Javascript</a:t>
            </a:r>
            <a:r>
              <a:rPr lang="en-US" dirty="0"/>
              <a:t> and </a:t>
            </a:r>
            <a:r>
              <a:rPr lang="en-US" dirty="0" err="1"/>
              <a:t>Jquery</a:t>
            </a:r>
            <a:r>
              <a:rPr lang="en-US" dirty="0"/>
              <a:t> for </a:t>
            </a:r>
            <a:r>
              <a:rPr lang="en-US"/>
              <a:t>the actual game.</a:t>
            </a:r>
            <a:endParaRPr lang="en-US" dirty="0"/>
          </a:p>
          <a:p>
            <a:r>
              <a:rPr lang="en-US" dirty="0"/>
              <a:t>Functions like a dynamically shifting website.</a:t>
            </a:r>
          </a:p>
          <a:p>
            <a:r>
              <a:rPr lang="en-US" dirty="0"/>
              <a:t>Timer runs in the background the controls the shift of stock prices and other aspects. </a:t>
            </a:r>
          </a:p>
        </p:txBody>
      </p:sp>
    </p:spTree>
    <p:extLst>
      <p:ext uri="{BB962C8B-B14F-4D97-AF65-F5344CB8AC3E}">
        <p14:creationId xmlns:p14="http://schemas.microsoft.com/office/powerpoint/2010/main" val="1963255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44F-7246-4287-9F98-E3E927710A41}"/>
              </a:ext>
            </a:extLst>
          </p:cNvPr>
          <p:cNvSpPr>
            <a:spLocks noGrp="1"/>
          </p:cNvSpPr>
          <p:nvPr>
            <p:ph type="title"/>
          </p:nvPr>
        </p:nvSpPr>
        <p:spPr/>
        <p:txBody>
          <a:bodyPr/>
          <a:lstStyle/>
          <a:p>
            <a:r>
              <a:rPr lang="en-US" dirty="0"/>
              <a:t>Tech-Stocks and Quests</a:t>
            </a:r>
          </a:p>
        </p:txBody>
      </p:sp>
      <p:sp>
        <p:nvSpPr>
          <p:cNvPr id="3" name="Content Placeholder 2">
            <a:extLst>
              <a:ext uri="{FF2B5EF4-FFF2-40B4-BE49-F238E27FC236}">
                <a16:creationId xmlns:a16="http://schemas.microsoft.com/office/drawing/2014/main" id="{F2FB41D1-DAE7-4CFC-B3D2-FC1D69A20BE0}"/>
              </a:ext>
            </a:extLst>
          </p:cNvPr>
          <p:cNvSpPr>
            <a:spLocks noGrp="1"/>
          </p:cNvSpPr>
          <p:nvPr>
            <p:ph sz="quarter" idx="13"/>
          </p:nvPr>
        </p:nvSpPr>
        <p:spPr/>
        <p:txBody>
          <a:bodyPr/>
          <a:lstStyle/>
          <a:p>
            <a:r>
              <a:rPr lang="en-US" dirty="0"/>
              <a:t>Stocks are broken into categories.</a:t>
            </a:r>
          </a:p>
          <a:p>
            <a:r>
              <a:rPr lang="en-US" dirty="0"/>
              <a:t>Bias system keeps price level</a:t>
            </a:r>
          </a:p>
          <a:p>
            <a:r>
              <a:rPr lang="en-US" dirty="0"/>
              <a:t>Volatility system controls price shifts</a:t>
            </a:r>
          </a:p>
          <a:p>
            <a:r>
              <a:rPr lang="en-US" dirty="0"/>
              <a:t>Quests offer alternative ways to make money and manipulate stocks</a:t>
            </a:r>
          </a:p>
        </p:txBody>
      </p:sp>
      <p:pic>
        <p:nvPicPr>
          <p:cNvPr id="6" name="Picture Placeholder 5" descr="A piece of paper with writing on it&#10;&#10;Description automatically generated with low confidence">
            <a:extLst>
              <a:ext uri="{FF2B5EF4-FFF2-40B4-BE49-F238E27FC236}">
                <a16:creationId xmlns:a16="http://schemas.microsoft.com/office/drawing/2014/main" id="{732B8420-7A8C-47FA-BE45-1F663F42DB7D}"/>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4316" r="14316"/>
          <a:stretch>
            <a:fillRect/>
          </a:stretch>
        </p:blipFill>
        <p:spPr/>
      </p:pic>
    </p:spTree>
    <p:extLst>
      <p:ext uri="{BB962C8B-B14F-4D97-AF65-F5344CB8AC3E}">
        <p14:creationId xmlns:p14="http://schemas.microsoft.com/office/powerpoint/2010/main" val="4075659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44F-7246-4287-9F98-E3E927710A41}"/>
              </a:ext>
            </a:extLst>
          </p:cNvPr>
          <p:cNvSpPr>
            <a:spLocks noGrp="1"/>
          </p:cNvSpPr>
          <p:nvPr>
            <p:ph type="title"/>
          </p:nvPr>
        </p:nvSpPr>
        <p:spPr/>
        <p:txBody>
          <a:bodyPr/>
          <a:lstStyle/>
          <a:p>
            <a:r>
              <a:rPr lang="en-US" dirty="0"/>
              <a:t>Tech-Event System</a:t>
            </a:r>
          </a:p>
        </p:txBody>
      </p:sp>
      <p:sp>
        <p:nvSpPr>
          <p:cNvPr id="3" name="Content Placeholder 2">
            <a:extLst>
              <a:ext uri="{FF2B5EF4-FFF2-40B4-BE49-F238E27FC236}">
                <a16:creationId xmlns:a16="http://schemas.microsoft.com/office/drawing/2014/main" id="{F2FB41D1-DAE7-4CFC-B3D2-FC1D69A20BE0}"/>
              </a:ext>
            </a:extLst>
          </p:cNvPr>
          <p:cNvSpPr>
            <a:spLocks noGrp="1"/>
          </p:cNvSpPr>
          <p:nvPr>
            <p:ph sz="quarter" idx="13"/>
          </p:nvPr>
        </p:nvSpPr>
        <p:spPr/>
        <p:txBody>
          <a:bodyPr/>
          <a:lstStyle/>
          <a:p>
            <a:r>
              <a:rPr lang="en-US" dirty="0"/>
              <a:t>As time passes, dynamic events will occur that fit into the fantasy game world.</a:t>
            </a:r>
          </a:p>
          <a:p>
            <a:r>
              <a:rPr lang="en-US" dirty="0"/>
              <a:t>Events shift the bias and volatility of various stocks when they occur.</a:t>
            </a:r>
          </a:p>
          <a:p>
            <a:r>
              <a:rPr lang="en-US" dirty="0"/>
              <a:t>The shift in volatility is temporary to replicate real life stock movement, but the change in bias is permanent.</a:t>
            </a:r>
          </a:p>
          <a:p>
            <a:pPr marL="0" indent="0">
              <a:buNone/>
            </a:pPr>
            <a:endParaRPr lang="en-US" dirty="0"/>
          </a:p>
        </p:txBody>
      </p:sp>
      <p:pic>
        <p:nvPicPr>
          <p:cNvPr id="8" name="Picture Placeholder 7" descr="Diagram, text, letter&#10;&#10;Description automatically generated">
            <a:extLst>
              <a:ext uri="{FF2B5EF4-FFF2-40B4-BE49-F238E27FC236}">
                <a16:creationId xmlns:a16="http://schemas.microsoft.com/office/drawing/2014/main" id="{D90A1F95-3CAC-436B-BD2B-75D4864B36E3}"/>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628" r="21628"/>
          <a:stretch>
            <a:fillRect/>
          </a:stretch>
        </p:blipFill>
        <p:spPr/>
      </p:pic>
    </p:spTree>
    <p:extLst>
      <p:ext uri="{BB962C8B-B14F-4D97-AF65-F5344CB8AC3E}">
        <p14:creationId xmlns:p14="http://schemas.microsoft.com/office/powerpoint/2010/main" val="355303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44F-7246-4287-9F98-E3E927710A41}"/>
              </a:ext>
            </a:extLst>
          </p:cNvPr>
          <p:cNvSpPr>
            <a:spLocks noGrp="1"/>
          </p:cNvSpPr>
          <p:nvPr>
            <p:ph type="title"/>
          </p:nvPr>
        </p:nvSpPr>
        <p:spPr/>
        <p:txBody>
          <a:bodyPr/>
          <a:lstStyle/>
          <a:p>
            <a:r>
              <a:rPr lang="en-US" dirty="0"/>
              <a:t>Tech-Monarch System</a:t>
            </a:r>
          </a:p>
        </p:txBody>
      </p:sp>
      <p:sp>
        <p:nvSpPr>
          <p:cNvPr id="3" name="Content Placeholder 2">
            <a:extLst>
              <a:ext uri="{FF2B5EF4-FFF2-40B4-BE49-F238E27FC236}">
                <a16:creationId xmlns:a16="http://schemas.microsoft.com/office/drawing/2014/main" id="{F2FB41D1-DAE7-4CFC-B3D2-FC1D69A20BE0}"/>
              </a:ext>
            </a:extLst>
          </p:cNvPr>
          <p:cNvSpPr>
            <a:spLocks noGrp="1"/>
          </p:cNvSpPr>
          <p:nvPr>
            <p:ph sz="quarter" idx="13"/>
          </p:nvPr>
        </p:nvSpPr>
        <p:spPr/>
        <p:txBody>
          <a:bodyPr/>
          <a:lstStyle/>
          <a:p>
            <a:r>
              <a:rPr lang="en-US" dirty="0"/>
              <a:t>The fictional kingdom where the game is set is always ruled by a monarch.</a:t>
            </a:r>
          </a:p>
          <a:p>
            <a:r>
              <a:rPr lang="en-US" dirty="0"/>
              <a:t>Every monarch has special interests that affect entire categories of stocks.</a:t>
            </a:r>
          </a:p>
          <a:p>
            <a:r>
              <a:rPr lang="en-US" dirty="0"/>
              <a:t>After a while, the current monarch will be replaced with a new one.</a:t>
            </a:r>
          </a:p>
          <a:p>
            <a:r>
              <a:rPr lang="en-US" dirty="0"/>
              <a:t>The player can view the possible successors and see the percentage of them becoming the next monarch.</a:t>
            </a:r>
          </a:p>
        </p:txBody>
      </p:sp>
      <p:pic>
        <p:nvPicPr>
          <p:cNvPr id="8" name="Picture Placeholder 7" descr="Text, letter&#10;&#10;Description automatically generated">
            <a:extLst>
              <a:ext uri="{FF2B5EF4-FFF2-40B4-BE49-F238E27FC236}">
                <a16:creationId xmlns:a16="http://schemas.microsoft.com/office/drawing/2014/main" id="{13EB1490-2ED4-4B58-A00B-42FB25F6FB44}"/>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366" r="21366"/>
          <a:stretch>
            <a:fillRect/>
          </a:stretch>
        </p:blipFill>
        <p:spPr/>
      </p:pic>
    </p:spTree>
    <p:extLst>
      <p:ext uri="{BB962C8B-B14F-4D97-AF65-F5344CB8AC3E}">
        <p14:creationId xmlns:p14="http://schemas.microsoft.com/office/powerpoint/2010/main" val="683074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3805C-93CB-4845-B5D6-F4B880B7467E}"/>
              </a:ext>
            </a:extLst>
          </p:cNvPr>
          <p:cNvSpPr>
            <a:spLocks noGrp="1"/>
          </p:cNvSpPr>
          <p:nvPr>
            <p:ph type="title"/>
          </p:nvPr>
        </p:nvSpPr>
        <p:spPr/>
        <p:txBody>
          <a:bodyPr/>
          <a:lstStyle/>
          <a:p>
            <a:r>
              <a:rPr lang="en-US" dirty="0"/>
              <a:t>Team</a:t>
            </a:r>
          </a:p>
        </p:txBody>
      </p:sp>
      <p:sp>
        <p:nvSpPr>
          <p:cNvPr id="3" name="Content Placeholder 2">
            <a:extLst>
              <a:ext uri="{FF2B5EF4-FFF2-40B4-BE49-F238E27FC236}">
                <a16:creationId xmlns:a16="http://schemas.microsoft.com/office/drawing/2014/main" id="{C443844C-F4DB-4550-81EE-741BC25BEA5B}"/>
              </a:ext>
            </a:extLst>
          </p:cNvPr>
          <p:cNvSpPr>
            <a:spLocks noGrp="1"/>
          </p:cNvSpPr>
          <p:nvPr>
            <p:ph sz="quarter" idx="13"/>
          </p:nvPr>
        </p:nvSpPr>
        <p:spPr/>
        <p:txBody>
          <a:bodyPr/>
          <a:lstStyle/>
          <a:p>
            <a:r>
              <a:rPr lang="en-US" dirty="0"/>
              <a:t>Andrew Banks – Software developer (Focused on Event and Monarch systems).</a:t>
            </a:r>
          </a:p>
          <a:p>
            <a:r>
              <a:rPr lang="en-US" dirty="0"/>
              <a:t>Austin Rhodes – Software developer (Focused on Stock and Quest systems)</a:t>
            </a:r>
          </a:p>
          <a:p>
            <a:r>
              <a:rPr lang="en-US" dirty="0"/>
              <a:t>Joshua Byers – Software developer (CSS and Layout)</a:t>
            </a:r>
          </a:p>
          <a:p>
            <a:r>
              <a:rPr lang="en-US" dirty="0"/>
              <a:t>Holland Johnson – Art director</a:t>
            </a:r>
          </a:p>
          <a:p>
            <a:r>
              <a:rPr lang="en-US" dirty="0"/>
              <a:t>Dylan Sullenberger – Assisted in various aspects of software development. Writer.</a:t>
            </a:r>
          </a:p>
        </p:txBody>
      </p:sp>
    </p:spTree>
    <p:extLst>
      <p:ext uri="{BB962C8B-B14F-4D97-AF65-F5344CB8AC3E}">
        <p14:creationId xmlns:p14="http://schemas.microsoft.com/office/powerpoint/2010/main" val="3228641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Project Management</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The team met every Tuesday and Thursday to discuss what needed to be completed for the week.</a:t>
            </a:r>
          </a:p>
          <a:p>
            <a:r>
              <a:rPr lang="en-US" dirty="0"/>
              <a:t>The team also constantly communicated through Discord to ask questions and share ideas and ask for help</a:t>
            </a:r>
          </a:p>
        </p:txBody>
      </p:sp>
    </p:spTree>
    <p:extLst>
      <p:ext uri="{BB962C8B-B14F-4D97-AF65-F5344CB8AC3E}">
        <p14:creationId xmlns:p14="http://schemas.microsoft.com/office/powerpoint/2010/main" val="1234168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UTK 2020_Orange">
  <a:themeElements>
    <a:clrScheme name="University of Tennessee">
      <a:dk1>
        <a:srgbClr val="58595B"/>
      </a:dk1>
      <a:lt1>
        <a:srgbClr val="F0F0F0"/>
      </a:lt1>
      <a:dk2>
        <a:srgbClr val="000000"/>
      </a:dk2>
      <a:lt2>
        <a:srgbClr val="FFFFFF"/>
      </a:lt2>
      <a:accent1>
        <a:srgbClr val="FF8200"/>
      </a:accent1>
      <a:accent2>
        <a:srgbClr val="2197A9"/>
      </a:accent2>
      <a:accent3>
        <a:srgbClr val="8D2048"/>
      </a:accent3>
      <a:accent4>
        <a:srgbClr val="FED535"/>
      </a:accent4>
      <a:accent5>
        <a:srgbClr val="E65933"/>
      </a:accent5>
      <a:accent6>
        <a:srgbClr val="006C93"/>
      </a:accent6>
      <a:hlink>
        <a:srgbClr val="58595B"/>
      </a:hlink>
      <a:folHlink>
        <a:srgbClr val="58595B"/>
      </a:folHlink>
    </a:clrScheme>
    <a:fontScheme name="UTK">
      <a:majorFont>
        <a:latin typeface="Arial Nova"/>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sz="1500" dirty="0" smtClean="0"/>
        </a:defPPr>
      </a:lstStyle>
    </a:txDef>
  </a:objectDefaults>
  <a:extraClrSchemeLst/>
  <a:extLst>
    <a:ext uri="{05A4C25C-085E-4340-85A3-A5531E510DB2}">
      <thm15:themeFamily xmlns:thm15="http://schemas.microsoft.com/office/thememl/2012/main" name="Presentation1" id="{C94BDD4B-E6ED-4D8E-ADAB-ACF2250EB413}" vid="{F6A72376-E9A1-4622-A75D-C4211D8C73DD}"/>
    </a:ext>
  </a:extLst>
</a:theme>
</file>

<file path=ppt/theme/theme2.xml><?xml version="1.0" encoding="utf-8"?>
<a:theme xmlns:a="http://schemas.openxmlformats.org/drawingml/2006/main" name="Office Theme">
  <a:themeElements>
    <a:clrScheme name="University of Tennessee">
      <a:dk1>
        <a:srgbClr val="58595B"/>
      </a:dk1>
      <a:lt1>
        <a:srgbClr val="F0F0F0"/>
      </a:lt1>
      <a:dk2>
        <a:srgbClr val="000000"/>
      </a:dk2>
      <a:lt2>
        <a:srgbClr val="FFFFFF"/>
      </a:lt2>
      <a:accent1>
        <a:srgbClr val="FF8200"/>
      </a:accent1>
      <a:accent2>
        <a:srgbClr val="00746F"/>
      </a:accent2>
      <a:accent3>
        <a:srgbClr val="E65933"/>
      </a:accent3>
      <a:accent4>
        <a:srgbClr val="FED535"/>
      </a:accent4>
      <a:accent5>
        <a:srgbClr val="517C96"/>
      </a:accent5>
      <a:accent6>
        <a:srgbClr val="8D2048"/>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3216</TotalTime>
  <Words>618</Words>
  <Application>Microsoft Office PowerPoint</Application>
  <PresentationFormat>Widescreen</PresentationFormat>
  <Paragraphs>60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Arial Nova</vt:lpstr>
      <vt:lpstr>Arial Nova Light</vt:lpstr>
      <vt:lpstr>Calibri</vt:lpstr>
      <vt:lpstr>Roboto</vt:lpstr>
      <vt:lpstr>UTK 2020_Orange</vt:lpstr>
      <vt:lpstr>Custom Photo Placeholder</vt:lpstr>
      <vt:lpstr>Introduction</vt:lpstr>
      <vt:lpstr>Customer Value</vt:lpstr>
      <vt:lpstr>Technology</vt:lpstr>
      <vt:lpstr>Tech-Stocks and Quests</vt:lpstr>
      <vt:lpstr>Tech-Event System</vt:lpstr>
      <vt:lpstr>Tech-Monarch System</vt:lpstr>
      <vt:lpstr>Team</vt:lpstr>
      <vt:lpstr>Project Management</vt:lpstr>
      <vt:lpstr>Project Management</vt:lpstr>
      <vt:lpstr>Project Management</vt:lpstr>
      <vt:lpstr>Reflection</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Peterson</dc:creator>
  <cp:lastModifiedBy>Banks, Andrew James</cp:lastModifiedBy>
  <cp:revision>150</cp:revision>
  <dcterms:created xsi:type="dcterms:W3CDTF">2019-10-24T14:01:45Z</dcterms:created>
  <dcterms:modified xsi:type="dcterms:W3CDTF">2021-04-22T01:49:40Z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32590308</vt:lpwstr>
  </property>
  <property fmtid="{D5CDD505-2E9C-101B-9397-08002B2CF9AE}" pid="3" name="NXPowerLiteSettings">
    <vt:lpwstr>C9000AA0054001</vt:lpwstr>
  </property>
  <property fmtid="{D5CDD505-2E9C-101B-9397-08002B2CF9AE}" pid="4" name="NXPowerLiteVersion">
    <vt:lpwstr>D8.0.4</vt:lpwstr>
  </property>
</Properties>
</file>